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Bangers"/>
      <p:regular r:id="rId17"/>
    </p:embeddedFont>
    <p:embeddedFont>
      <p:font typeface="Catamaran"/>
      <p:bold r:id="rId18"/>
    </p:embeddedFont>
    <p:embeddedFont>
      <p:font typeface="Economica"/>
      <p:regular r:id="rId19"/>
      <p:bold r:id="rId20"/>
      <p:italic r:id="rId21"/>
      <p:boldItalic r:id="rId22"/>
    </p:embeddedFont>
    <p:embeddedFont>
      <p:font typeface="Chakra Petch"/>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ChakraPetch-bold.fntdata"/><Relationship Id="rId23" Type="http://schemas.openxmlformats.org/officeDocument/2006/relationships/font" Target="fonts/ChakraPetch-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hakraPetch-boldItalic.fntdata"/><Relationship Id="rId25" Type="http://schemas.openxmlformats.org/officeDocument/2006/relationships/font" Target="fonts/ChakraPetch-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Bangers-regular.fntdata"/><Relationship Id="rId16" Type="http://schemas.openxmlformats.org/officeDocument/2006/relationships/slide" Target="slides/slide10.xml"/><Relationship Id="rId19" Type="http://schemas.openxmlformats.org/officeDocument/2006/relationships/font" Target="fonts/Economica-regular.fntdata"/><Relationship Id="rId18" Type="http://schemas.openxmlformats.org/officeDocument/2006/relationships/font" Target="fonts/Catamara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9646b397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d9646b397c_7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d9646b397c_7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d9646b397c_7_1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9646b397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d9646b397c_7_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9646b397c_7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d9646b397c_7_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9646b397c_7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d9646b397c_7_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9646b397c_7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d9646b397c_7_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9646b397c_7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d9646b397c_7_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9646b397c_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d9646b397c_7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9646b3a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d9646b3a3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d9646b397c_7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d9646b397c_7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2"/>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7"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7"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6"/>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txBody>
          <a:bodyPr anchorCtr="0" anchor="t" bIns="22850" lIns="45725" spcFirstLastPara="1" rIns="45725" wrap="square" tIns="22850">
            <a:noAutofit/>
          </a:bodyPr>
          <a:lstStyle>
            <a:lvl1pPr lvl="0" marR="0" rtl="0" algn="l">
              <a:spcBef>
                <a:spcPts val="3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lvl="1" marR="0" rtl="0" algn="l">
              <a:spcBef>
                <a:spcPts val="3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lvl="2" marR="0" rtl="0" algn="l">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lvl="3"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lvl="4"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lvl="5"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lvl="6"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lvl="7"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lvl="8"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1.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26.jpg"/><Relationship Id="rId5" Type="http://schemas.openxmlformats.org/officeDocument/2006/relationships/image" Target="../media/image23.png"/><Relationship Id="rId6"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1.jp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D43"/>
        </a:solidFill>
      </p:bgPr>
    </p:bg>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0" l="0" r="0" t="0"/>
          <a:stretch/>
        </p:blipFill>
        <p:spPr>
          <a:xfrm>
            <a:off x="-1043865" y="2199606"/>
            <a:ext cx="2429370" cy="2469785"/>
          </a:xfrm>
          <a:prstGeom prst="rect">
            <a:avLst/>
          </a:prstGeom>
          <a:noFill/>
          <a:ln>
            <a:noFill/>
          </a:ln>
        </p:spPr>
      </p:pic>
      <p:pic>
        <p:nvPicPr>
          <p:cNvPr id="130" name="Google Shape;130;p25"/>
          <p:cNvPicPr preferRelativeResize="0"/>
          <p:nvPr/>
        </p:nvPicPr>
        <p:blipFill rotWithShape="1">
          <a:blip r:embed="rId4">
            <a:alphaModFix/>
          </a:blip>
          <a:srcRect b="0" l="0" r="0" t="0"/>
          <a:stretch/>
        </p:blipFill>
        <p:spPr>
          <a:xfrm>
            <a:off x="304823" y="1376695"/>
            <a:ext cx="2005646" cy="2551470"/>
          </a:xfrm>
          <a:prstGeom prst="rect">
            <a:avLst/>
          </a:prstGeom>
          <a:noFill/>
          <a:ln>
            <a:noFill/>
          </a:ln>
        </p:spPr>
      </p:pic>
      <p:grpSp>
        <p:nvGrpSpPr>
          <p:cNvPr id="131" name="Google Shape;131;p25"/>
          <p:cNvGrpSpPr/>
          <p:nvPr/>
        </p:nvGrpSpPr>
        <p:grpSpPr>
          <a:xfrm>
            <a:off x="1028700" y="1600775"/>
            <a:ext cx="7536528" cy="2828565"/>
            <a:chOff x="377733" y="-550592"/>
            <a:chExt cx="18864900" cy="7542839"/>
          </a:xfrm>
        </p:grpSpPr>
        <p:sp>
          <p:nvSpPr>
            <p:cNvPr id="132" name="Google Shape;132;p25"/>
            <p:cNvSpPr txBox="1"/>
            <p:nvPr/>
          </p:nvSpPr>
          <p:spPr>
            <a:xfrm>
              <a:off x="377733" y="-550592"/>
              <a:ext cx="18864900" cy="6206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1" i="0" lang="es" sz="7200" cap="none" strike="noStrike">
                  <a:solidFill>
                    <a:srgbClr val="3B2716"/>
                  </a:solidFill>
                  <a:latin typeface="Bangers"/>
                  <a:ea typeface="Bangers"/>
                  <a:cs typeface="Bangers"/>
                  <a:sym typeface="Bangers"/>
                </a:rPr>
                <a:t>ARTES </a:t>
              </a:r>
              <a:r>
                <a:rPr b="1" lang="es" sz="7200">
                  <a:solidFill>
                    <a:srgbClr val="3B2716"/>
                  </a:solidFill>
                  <a:latin typeface="Bangers"/>
                  <a:ea typeface="Bangers"/>
                  <a:cs typeface="Bangers"/>
                  <a:sym typeface="Bangers"/>
                </a:rPr>
                <a:t>PLÁSTICAS</a:t>
              </a:r>
              <a:r>
                <a:rPr b="1" i="0" lang="es" sz="7200" cap="none" strike="noStrike">
                  <a:solidFill>
                    <a:srgbClr val="3B2716"/>
                  </a:solidFill>
                  <a:latin typeface="Bangers"/>
                  <a:ea typeface="Bangers"/>
                  <a:cs typeface="Bangers"/>
                  <a:sym typeface="Bangers"/>
                </a:rPr>
                <a:t> Y VISUALES</a:t>
              </a:r>
              <a:endParaRPr sz="7200">
                <a:solidFill>
                  <a:srgbClr val="3B2716"/>
                </a:solidFill>
                <a:latin typeface="Bangers"/>
                <a:ea typeface="Bangers"/>
                <a:cs typeface="Bangers"/>
                <a:sym typeface="Bangers"/>
              </a:endParaRPr>
            </a:p>
          </p:txBody>
        </p:sp>
        <p:sp>
          <p:nvSpPr>
            <p:cNvPr id="133" name="Google Shape;133;p25"/>
            <p:cNvSpPr txBox="1"/>
            <p:nvPr/>
          </p:nvSpPr>
          <p:spPr>
            <a:xfrm>
              <a:off x="2679558" y="5440647"/>
              <a:ext cx="14049000" cy="15516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es" sz="1800">
                  <a:solidFill>
                    <a:srgbClr val="171717"/>
                  </a:solidFill>
                  <a:latin typeface="Chakra Petch"/>
                  <a:ea typeface="Chakra Petch"/>
                  <a:cs typeface="Chakra Petch"/>
                  <a:sym typeface="Chakra Petch"/>
                </a:rPr>
                <a:t>nivel 1 </a:t>
              </a:r>
              <a:endParaRPr sz="1800">
                <a:solidFill>
                  <a:srgbClr val="171717"/>
                </a:solidFill>
                <a:latin typeface="Chakra Petch"/>
                <a:ea typeface="Chakra Petch"/>
                <a:cs typeface="Chakra Petch"/>
                <a:sym typeface="Chakra Petch"/>
              </a:endParaRPr>
            </a:p>
            <a:p>
              <a:pPr indent="0" lvl="0" marL="0" marR="0" rtl="0" algn="ctr">
                <a:lnSpc>
                  <a:spcPct val="110000"/>
                </a:lnSpc>
                <a:spcBef>
                  <a:spcPts val="0"/>
                </a:spcBef>
                <a:spcAft>
                  <a:spcPts val="0"/>
                </a:spcAft>
                <a:buNone/>
              </a:pPr>
              <a:r>
                <a:rPr lang="es" sz="1800">
                  <a:solidFill>
                    <a:srgbClr val="171717"/>
                  </a:solidFill>
                  <a:latin typeface="Chakra Petch"/>
                  <a:ea typeface="Chakra Petch"/>
                  <a:cs typeface="Chakra Petch"/>
                  <a:sym typeface="Chakra Petch"/>
                </a:rPr>
                <a:t>NOCIONES BASICAS</a:t>
              </a:r>
              <a:endParaRPr sz="1800">
                <a:solidFill>
                  <a:srgbClr val="171717"/>
                </a:solidFill>
                <a:latin typeface="Chakra Petch"/>
                <a:ea typeface="Chakra Petch"/>
                <a:cs typeface="Chakra Petch"/>
                <a:sym typeface="Chakra Petch"/>
              </a:endParaRPr>
            </a:p>
          </p:txBody>
        </p:sp>
      </p:grpSp>
      <p:pic>
        <p:nvPicPr>
          <p:cNvPr id="134" name="Google Shape;134;p25"/>
          <p:cNvPicPr preferRelativeResize="0"/>
          <p:nvPr/>
        </p:nvPicPr>
        <p:blipFill rotWithShape="1">
          <a:blip r:embed="rId5">
            <a:alphaModFix/>
          </a:blip>
          <a:srcRect b="0" l="0" r="0" t="0"/>
          <a:stretch/>
        </p:blipFill>
        <p:spPr>
          <a:xfrm>
            <a:off x="7754283" y="3427850"/>
            <a:ext cx="1222168" cy="1421125"/>
          </a:xfrm>
          <a:prstGeom prst="rect">
            <a:avLst/>
          </a:prstGeom>
          <a:noFill/>
          <a:ln>
            <a:noFill/>
          </a:ln>
        </p:spPr>
      </p:pic>
      <p:pic>
        <p:nvPicPr>
          <p:cNvPr id="135" name="Google Shape;135;p25"/>
          <p:cNvPicPr preferRelativeResize="0"/>
          <p:nvPr/>
        </p:nvPicPr>
        <p:blipFill rotWithShape="1">
          <a:blip r:embed="rId6">
            <a:alphaModFix/>
          </a:blip>
          <a:srcRect b="0" l="0" r="0" t="0"/>
          <a:stretch/>
        </p:blipFill>
        <p:spPr>
          <a:xfrm>
            <a:off x="7226351" y="2199606"/>
            <a:ext cx="1750107" cy="843009"/>
          </a:xfrm>
          <a:prstGeom prst="rect">
            <a:avLst/>
          </a:prstGeom>
          <a:noFill/>
          <a:ln>
            <a:noFill/>
          </a:ln>
        </p:spPr>
      </p:pic>
      <p:pic>
        <p:nvPicPr>
          <p:cNvPr id="136" name="Google Shape;136;p25"/>
          <p:cNvPicPr preferRelativeResize="0"/>
          <p:nvPr/>
        </p:nvPicPr>
        <p:blipFill rotWithShape="1">
          <a:blip r:embed="rId7">
            <a:alphaModFix/>
          </a:blip>
          <a:srcRect b="0" l="0" r="0" t="0"/>
          <a:stretch/>
        </p:blipFill>
        <p:spPr>
          <a:xfrm>
            <a:off x="6553169" y="3358456"/>
            <a:ext cx="1545880" cy="1675504"/>
          </a:xfrm>
          <a:prstGeom prst="rect">
            <a:avLst/>
          </a:prstGeom>
          <a:noFill/>
          <a:ln>
            <a:noFill/>
          </a:ln>
        </p:spPr>
      </p:pic>
      <p:sp>
        <p:nvSpPr>
          <p:cNvPr id="137" name="Google Shape;137;p25"/>
          <p:cNvSpPr txBox="1"/>
          <p:nvPr/>
        </p:nvSpPr>
        <p:spPr>
          <a:xfrm>
            <a:off x="1990625" y="484545"/>
            <a:ext cx="5612700" cy="558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b="1" lang="es" sz="1100">
                <a:solidFill>
                  <a:srgbClr val="FF0000"/>
                </a:solidFill>
              </a:rPr>
              <a:t>COLEGIO FRANCISCANO ¨FRAY BERNARDINO DE CÁRDENAS</a:t>
            </a:r>
            <a:r>
              <a:rPr lang="es" sz="1100">
                <a:solidFill>
                  <a:srgbClr val="FF0000"/>
                </a:solidFill>
              </a:rPr>
              <a:t>¨</a:t>
            </a:r>
            <a:endParaRPr sz="1100">
              <a:solidFill>
                <a:srgbClr val="FF0000"/>
              </a:solidFill>
            </a:endParaRPr>
          </a:p>
          <a:p>
            <a:pPr indent="0" lvl="0" marL="0" rtl="0" algn="ctr">
              <a:lnSpc>
                <a:spcPct val="115000"/>
              </a:lnSpc>
              <a:spcBef>
                <a:spcPts val="0"/>
              </a:spcBef>
              <a:spcAft>
                <a:spcPts val="0"/>
              </a:spcAft>
              <a:buClr>
                <a:schemeClr val="dk1"/>
              </a:buClr>
              <a:buSzPts val="1100"/>
              <a:buFont typeface="Arial"/>
              <a:buNone/>
            </a:pPr>
            <a:r>
              <a:rPr b="1" lang="es" sz="1100">
                <a:solidFill>
                  <a:schemeClr val="dk1"/>
                </a:solidFill>
              </a:rPr>
              <a:t>EQUIPO DE DIVULGACIÓN</a:t>
            </a:r>
            <a:endParaRPr b="1" sz="1100">
              <a:solidFill>
                <a:schemeClr val="dk1"/>
              </a:solidFill>
            </a:endParaRPr>
          </a:p>
          <a:p>
            <a:pPr indent="0" lvl="0" marL="0" rtl="0" algn="ctr">
              <a:lnSpc>
                <a:spcPct val="115000"/>
              </a:lnSpc>
              <a:spcBef>
                <a:spcPts val="0"/>
              </a:spcBef>
              <a:spcAft>
                <a:spcPts val="0"/>
              </a:spcAft>
              <a:buSzPts val="1100"/>
              <a:buNone/>
            </a:pPr>
            <a:r>
              <a:rPr b="1" lang="es" sz="1100">
                <a:solidFill>
                  <a:schemeClr val="dk1"/>
                </a:solidFill>
              </a:rPr>
              <a:t> "Espacio Bernardino</a:t>
            </a:r>
            <a:r>
              <a:rPr lang="es" sz="1100">
                <a:solidFill>
                  <a:schemeClr val="dk1"/>
                </a:solidFill>
              </a:rPr>
              <a:t>"</a:t>
            </a:r>
            <a:endParaRPr sz="1800">
              <a:solidFill>
                <a:srgbClr val="171717"/>
              </a:solidFill>
              <a:latin typeface="Chakra Petch"/>
              <a:ea typeface="Chakra Petch"/>
              <a:cs typeface="Chakra Petch"/>
              <a:sym typeface="Chakra Petch"/>
            </a:endParaRPr>
          </a:p>
        </p:txBody>
      </p:sp>
      <p:pic>
        <p:nvPicPr>
          <p:cNvPr id="138" name="Google Shape;138;p25"/>
          <p:cNvPicPr preferRelativeResize="0"/>
          <p:nvPr/>
        </p:nvPicPr>
        <p:blipFill rotWithShape="1">
          <a:blip r:embed="rId8">
            <a:alphaModFix/>
          </a:blip>
          <a:srcRect b="15029" l="10828" r="6887" t="1706"/>
          <a:stretch/>
        </p:blipFill>
        <p:spPr>
          <a:xfrm>
            <a:off x="775500" y="184975"/>
            <a:ext cx="1461600" cy="1497300"/>
          </a:xfrm>
          <a:prstGeom prst="ellipse">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D43"/>
        </a:solidFill>
      </p:bgPr>
    </p:bg>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0" l="0" r="0" t="0"/>
          <a:stretch/>
        </p:blipFill>
        <p:spPr>
          <a:xfrm>
            <a:off x="193132" y="693928"/>
            <a:ext cx="2005940" cy="2097321"/>
          </a:xfrm>
          <a:prstGeom prst="rect">
            <a:avLst/>
          </a:prstGeom>
          <a:noFill/>
          <a:ln>
            <a:noFill/>
          </a:ln>
        </p:spPr>
      </p:pic>
      <p:pic>
        <p:nvPicPr>
          <p:cNvPr id="239" name="Google Shape;239;p34"/>
          <p:cNvPicPr preferRelativeResize="0"/>
          <p:nvPr/>
        </p:nvPicPr>
        <p:blipFill rotWithShape="1">
          <a:blip r:embed="rId4">
            <a:alphaModFix/>
          </a:blip>
          <a:srcRect b="0" l="0" r="0" t="0"/>
          <a:stretch/>
        </p:blipFill>
        <p:spPr>
          <a:xfrm>
            <a:off x="7727295" y="2343757"/>
            <a:ext cx="1486215" cy="1610835"/>
          </a:xfrm>
          <a:prstGeom prst="rect">
            <a:avLst/>
          </a:prstGeom>
          <a:noFill/>
          <a:ln>
            <a:noFill/>
          </a:ln>
        </p:spPr>
      </p:pic>
      <p:grpSp>
        <p:nvGrpSpPr>
          <p:cNvPr id="240" name="Google Shape;240;p34"/>
          <p:cNvGrpSpPr/>
          <p:nvPr/>
        </p:nvGrpSpPr>
        <p:grpSpPr>
          <a:xfrm>
            <a:off x="1085827" y="1583697"/>
            <a:ext cx="6972346" cy="1812371"/>
            <a:chOff x="0" y="-10160"/>
            <a:chExt cx="18592923" cy="4832989"/>
          </a:xfrm>
        </p:grpSpPr>
        <p:sp>
          <p:nvSpPr>
            <p:cNvPr id="241" name="Google Shape;241;p34"/>
            <p:cNvSpPr txBox="1"/>
            <p:nvPr/>
          </p:nvSpPr>
          <p:spPr>
            <a:xfrm>
              <a:off x="0" y="-10160"/>
              <a:ext cx="18592923" cy="357632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s" sz="4400" u="sng" cap="none" strike="noStrike">
                  <a:solidFill>
                    <a:srgbClr val="171717"/>
                  </a:solidFill>
                  <a:latin typeface="Catamaran"/>
                  <a:ea typeface="Catamaran"/>
                  <a:cs typeface="Catamaran"/>
                  <a:sym typeface="Catamaran"/>
                </a:rPr>
                <a:t>GRACIAS POR ASISTIR</a:t>
              </a:r>
              <a:endParaRPr sz="700"/>
            </a:p>
            <a:p>
              <a:pPr indent="0" lvl="0" marL="0" marR="0" rtl="0" algn="ctr">
                <a:lnSpc>
                  <a:spcPct val="120000"/>
                </a:lnSpc>
                <a:spcBef>
                  <a:spcPts val="0"/>
                </a:spcBef>
                <a:spcAft>
                  <a:spcPts val="0"/>
                </a:spcAft>
                <a:buNone/>
              </a:pPr>
              <a:r>
                <a:rPr b="1" i="0" lang="es" sz="4400" u="sng" cap="none" strike="noStrike">
                  <a:solidFill>
                    <a:srgbClr val="171717"/>
                  </a:solidFill>
                  <a:latin typeface="Catamaran"/>
                  <a:ea typeface="Catamaran"/>
                  <a:cs typeface="Catamaran"/>
                  <a:sym typeface="Catamaran"/>
                </a:rPr>
                <a:t>A LA CLASE DE HOY.</a:t>
              </a:r>
              <a:endParaRPr sz="700"/>
            </a:p>
          </p:txBody>
        </p:sp>
        <p:sp>
          <p:nvSpPr>
            <p:cNvPr id="242" name="Google Shape;242;p34"/>
            <p:cNvSpPr txBox="1"/>
            <p:nvPr/>
          </p:nvSpPr>
          <p:spPr>
            <a:xfrm>
              <a:off x="1211649" y="4166129"/>
              <a:ext cx="16169700" cy="656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s" sz="1600">
                  <a:solidFill>
                    <a:srgbClr val="171717"/>
                  </a:solidFill>
                  <a:latin typeface="Chakra Petch"/>
                  <a:ea typeface="Chakra Petch"/>
                  <a:cs typeface="Chakra Petch"/>
                  <a:sym typeface="Chakra Petch"/>
                </a:rPr>
                <a:t>ESPERA LA PROXIMA LECCION!!!!!!</a:t>
              </a:r>
              <a:endParaRPr sz="1100"/>
            </a:p>
          </p:txBody>
        </p:sp>
      </p:grpSp>
      <p:pic>
        <p:nvPicPr>
          <p:cNvPr id="243" name="Google Shape;243;p34"/>
          <p:cNvPicPr preferRelativeResize="0"/>
          <p:nvPr/>
        </p:nvPicPr>
        <p:blipFill rotWithShape="1">
          <a:blip r:embed="rId5">
            <a:alphaModFix/>
          </a:blip>
          <a:srcRect b="0" l="0" r="0" t="0"/>
          <a:stretch/>
        </p:blipFill>
        <p:spPr>
          <a:xfrm>
            <a:off x="2671352" y="4056311"/>
            <a:ext cx="1171795" cy="1362552"/>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F1"/>
        </a:solidFill>
      </p:bgPr>
    </p:bg>
    <p:spTree>
      <p:nvGrpSpPr>
        <p:cNvPr id="142" name="Shape 142"/>
        <p:cNvGrpSpPr/>
        <p:nvPr/>
      </p:nvGrpSpPr>
      <p:grpSpPr>
        <a:xfrm>
          <a:off x="0" y="0"/>
          <a:ext cx="0" cy="0"/>
          <a:chOff x="0" y="0"/>
          <a:chExt cx="0" cy="0"/>
        </a:xfrm>
      </p:grpSpPr>
      <p:grpSp>
        <p:nvGrpSpPr>
          <p:cNvPr id="143" name="Google Shape;143;p26"/>
          <p:cNvGrpSpPr/>
          <p:nvPr/>
        </p:nvGrpSpPr>
        <p:grpSpPr>
          <a:xfrm>
            <a:off x="4980676" y="209825"/>
            <a:ext cx="3663877" cy="4204650"/>
            <a:chOff x="0" y="325120"/>
            <a:chExt cx="8578500" cy="11212400"/>
          </a:xfrm>
        </p:grpSpPr>
        <p:sp>
          <p:nvSpPr>
            <p:cNvPr id="144" name="Google Shape;144;p26"/>
            <p:cNvSpPr txBox="1"/>
            <p:nvPr/>
          </p:nvSpPr>
          <p:spPr>
            <a:xfrm>
              <a:off x="0" y="325120"/>
              <a:ext cx="8578500" cy="3250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s" sz="3600" u="sng" cap="none" strike="noStrike">
                  <a:solidFill>
                    <a:srgbClr val="171717"/>
                  </a:solidFill>
                  <a:latin typeface="Catamaran"/>
                  <a:ea typeface="Catamaran"/>
                  <a:cs typeface="Catamaran"/>
                  <a:sym typeface="Catamaran"/>
                </a:rPr>
                <a:t>¡BIENVENIDOS</a:t>
              </a:r>
              <a:endParaRPr sz="700"/>
            </a:p>
            <a:p>
              <a:pPr indent="0" lvl="0" marL="0" marR="0" rtl="0" algn="l">
                <a:lnSpc>
                  <a:spcPct val="120000"/>
                </a:lnSpc>
                <a:spcBef>
                  <a:spcPts val="0"/>
                </a:spcBef>
                <a:spcAft>
                  <a:spcPts val="0"/>
                </a:spcAft>
                <a:buNone/>
              </a:pPr>
              <a:r>
                <a:rPr b="1" i="0" lang="es" sz="3600" u="sng" cap="none" strike="noStrike">
                  <a:solidFill>
                    <a:srgbClr val="171717"/>
                  </a:solidFill>
                  <a:latin typeface="Catamaran"/>
                  <a:ea typeface="Catamaran"/>
                  <a:cs typeface="Catamaran"/>
                  <a:sym typeface="Catamaran"/>
                </a:rPr>
                <a:t>A CLASE!</a:t>
              </a:r>
              <a:endParaRPr sz="700"/>
            </a:p>
          </p:txBody>
        </p:sp>
        <p:sp>
          <p:nvSpPr>
            <p:cNvPr id="145" name="Google Shape;145;p26"/>
            <p:cNvSpPr txBox="1"/>
            <p:nvPr/>
          </p:nvSpPr>
          <p:spPr>
            <a:xfrm>
              <a:off x="0" y="3915519"/>
              <a:ext cx="8578500" cy="28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sz="700"/>
            </a:p>
          </p:txBody>
        </p:sp>
        <p:sp>
          <p:nvSpPr>
            <p:cNvPr id="146" name="Google Shape;146;p26"/>
            <p:cNvSpPr txBox="1"/>
            <p:nvPr/>
          </p:nvSpPr>
          <p:spPr>
            <a:xfrm>
              <a:off x="0" y="5158920"/>
              <a:ext cx="8578500" cy="6378600"/>
            </a:xfrm>
            <a:prstGeom prst="rect">
              <a:avLst/>
            </a:prstGeom>
            <a:noFill/>
            <a:ln>
              <a:noFill/>
            </a:ln>
          </p:spPr>
          <p:txBody>
            <a:bodyPr anchorCtr="0" anchor="t" bIns="0" lIns="0" spcFirstLastPara="1" rIns="0" wrap="square" tIns="0">
              <a:spAutoFit/>
            </a:bodyPr>
            <a:lstStyle/>
            <a:p>
              <a:pPr indent="-295275" lvl="0" marL="685800" rtl="0" algn="l">
                <a:lnSpc>
                  <a:spcPct val="115000"/>
                </a:lnSpc>
                <a:spcBef>
                  <a:spcPts val="600"/>
                </a:spcBef>
                <a:spcAft>
                  <a:spcPts val="0"/>
                </a:spcAft>
                <a:buClr>
                  <a:srgbClr val="202122"/>
                </a:buClr>
                <a:buSzPts val="1050"/>
                <a:buChar char="●"/>
              </a:pPr>
              <a:r>
                <a:rPr b="1" lang="es" sz="1050">
                  <a:solidFill>
                    <a:srgbClr val="202122"/>
                  </a:solidFill>
                </a:rPr>
                <a:t>Dibujante</a:t>
              </a:r>
              <a:r>
                <a:rPr lang="es" sz="1050">
                  <a:solidFill>
                    <a:srgbClr val="202122"/>
                  </a:solidFill>
                </a:rPr>
                <a:t>: Es aquel que tiene un propósito estético, el de transmitir una idea o sentimiento surgido de la subjetividad del autor.</a:t>
              </a:r>
              <a:endParaRPr sz="1050">
                <a:solidFill>
                  <a:srgbClr val="202122"/>
                </a:solidFill>
              </a:endParaRPr>
            </a:p>
            <a:p>
              <a:pPr indent="-295275" lvl="0" marL="685800" rtl="0" algn="l">
                <a:lnSpc>
                  <a:spcPct val="115000"/>
                </a:lnSpc>
                <a:spcBef>
                  <a:spcPts val="0"/>
                </a:spcBef>
                <a:spcAft>
                  <a:spcPts val="0"/>
                </a:spcAft>
                <a:buClr>
                  <a:srgbClr val="202122"/>
                </a:buClr>
                <a:buSzPts val="1050"/>
                <a:buChar char="●"/>
              </a:pPr>
              <a:r>
                <a:rPr b="1" lang="es" sz="1050">
                  <a:solidFill>
                    <a:srgbClr val="202122"/>
                  </a:solidFill>
                </a:rPr>
                <a:t>Dibujo</a:t>
              </a:r>
              <a:r>
                <a:rPr lang="es" sz="1050">
                  <a:solidFill>
                    <a:srgbClr val="202122"/>
                  </a:solidFill>
                </a:rPr>
                <a:t>: Es una representación gráfica de lo que se ve, percibe, recuerda o se imagina.</a:t>
              </a:r>
              <a:endParaRPr sz="1050">
                <a:solidFill>
                  <a:srgbClr val="202122"/>
                </a:solidFill>
              </a:endParaRPr>
            </a:p>
            <a:p>
              <a:pPr indent="-295275" lvl="0" marL="685800" rtl="0" algn="l">
                <a:lnSpc>
                  <a:spcPct val="115000"/>
                </a:lnSpc>
                <a:spcBef>
                  <a:spcPts val="0"/>
                </a:spcBef>
                <a:spcAft>
                  <a:spcPts val="0"/>
                </a:spcAft>
                <a:buClr>
                  <a:srgbClr val="202122"/>
                </a:buClr>
                <a:buSzPts val="1050"/>
                <a:buChar char="●"/>
              </a:pPr>
              <a:r>
                <a:rPr b="1" lang="es" sz="1050">
                  <a:solidFill>
                    <a:srgbClr val="202122"/>
                  </a:solidFill>
                </a:rPr>
                <a:t>Dibujo lineal</a:t>
              </a:r>
              <a:r>
                <a:rPr lang="es" sz="1050">
                  <a:solidFill>
                    <a:srgbClr val="202122"/>
                  </a:solidFill>
                </a:rPr>
                <a:t>: La característica principal es que se realiza con trazos o un delineado, no tiene color ni valoración tonal, es decir no está "sombreado". </a:t>
              </a:r>
              <a:endParaRPr sz="1050">
                <a:solidFill>
                  <a:srgbClr val="202122"/>
                </a:solidFill>
              </a:endParaRPr>
            </a:p>
            <a:p>
              <a:pPr indent="-295275" lvl="0" marL="685800" rtl="0" algn="l">
                <a:lnSpc>
                  <a:spcPct val="115000"/>
                </a:lnSpc>
                <a:spcBef>
                  <a:spcPts val="0"/>
                </a:spcBef>
                <a:spcAft>
                  <a:spcPts val="0"/>
                </a:spcAft>
                <a:buClr>
                  <a:srgbClr val="202122"/>
                </a:buClr>
                <a:buSzPts val="1050"/>
                <a:buChar char="●"/>
              </a:pPr>
              <a:r>
                <a:rPr b="1" lang="es" sz="1050">
                  <a:solidFill>
                    <a:srgbClr val="202122"/>
                  </a:solidFill>
                </a:rPr>
                <a:t>Psicología del dibujo artístico</a:t>
              </a:r>
              <a:r>
                <a:rPr lang="es" sz="1050">
                  <a:solidFill>
                    <a:srgbClr val="202122"/>
                  </a:solidFill>
                </a:rPr>
                <a:t>: El artístico dibuja lo que no puede expresar con palabras: "tele transporta su imaginación y pensamientos" a un lienzo que puede ser de papel u otro material. </a:t>
              </a:r>
              <a:endParaRPr sz="1000">
                <a:solidFill>
                  <a:srgbClr val="171717"/>
                </a:solidFill>
                <a:latin typeface="Chakra Petch"/>
                <a:ea typeface="Chakra Petch"/>
                <a:cs typeface="Chakra Petch"/>
                <a:sym typeface="Chakra Petch"/>
              </a:endParaRPr>
            </a:p>
          </p:txBody>
        </p:sp>
      </p:grpSp>
      <p:pic>
        <p:nvPicPr>
          <p:cNvPr id="147" name="Google Shape;147;p26"/>
          <p:cNvPicPr preferRelativeResize="0"/>
          <p:nvPr/>
        </p:nvPicPr>
        <p:blipFill rotWithShape="1">
          <a:blip r:embed="rId3">
            <a:alphaModFix/>
          </a:blip>
          <a:srcRect b="0" l="0" r="0" t="0"/>
          <a:stretch/>
        </p:blipFill>
        <p:spPr>
          <a:xfrm>
            <a:off x="1093809" y="1146426"/>
            <a:ext cx="3056250" cy="2850647"/>
          </a:xfrm>
          <a:prstGeom prst="rect">
            <a:avLst/>
          </a:prstGeom>
          <a:noFill/>
          <a:ln>
            <a:noFill/>
          </a:ln>
        </p:spPr>
      </p:pic>
      <p:pic>
        <p:nvPicPr>
          <p:cNvPr id="148" name="Google Shape;148;p26"/>
          <p:cNvPicPr preferRelativeResize="0"/>
          <p:nvPr/>
        </p:nvPicPr>
        <p:blipFill rotWithShape="1">
          <a:blip r:embed="rId4">
            <a:alphaModFix/>
          </a:blip>
          <a:srcRect b="0" l="0" r="0" t="0"/>
          <a:stretch/>
        </p:blipFill>
        <p:spPr>
          <a:xfrm>
            <a:off x="367770" y="1146426"/>
            <a:ext cx="1531122" cy="1211647"/>
          </a:xfrm>
          <a:prstGeom prst="rect">
            <a:avLst/>
          </a:prstGeom>
          <a:noFill/>
          <a:ln>
            <a:noFill/>
          </a:ln>
        </p:spPr>
      </p:pic>
      <p:pic>
        <p:nvPicPr>
          <p:cNvPr id="149" name="Google Shape;149;p26"/>
          <p:cNvPicPr preferRelativeResize="0"/>
          <p:nvPr/>
        </p:nvPicPr>
        <p:blipFill rotWithShape="1">
          <a:blip r:embed="rId5">
            <a:alphaModFix/>
          </a:blip>
          <a:srcRect b="0" l="0" r="0" t="0"/>
          <a:stretch/>
        </p:blipFill>
        <p:spPr>
          <a:xfrm>
            <a:off x="2680022" y="3695130"/>
            <a:ext cx="1939046" cy="934020"/>
          </a:xfrm>
          <a:prstGeom prst="rect">
            <a:avLst/>
          </a:prstGeom>
          <a:noFill/>
          <a:ln>
            <a:noFill/>
          </a:ln>
        </p:spPr>
      </p:pic>
      <p:pic>
        <p:nvPicPr>
          <p:cNvPr id="150" name="Google Shape;150;p26"/>
          <p:cNvPicPr preferRelativeResize="0"/>
          <p:nvPr/>
        </p:nvPicPr>
        <p:blipFill rotWithShape="1">
          <a:blip r:embed="rId6">
            <a:alphaModFix/>
          </a:blip>
          <a:srcRect b="0" l="0" r="0" t="0"/>
          <a:stretch/>
        </p:blipFill>
        <p:spPr>
          <a:xfrm>
            <a:off x="596700" y="3208025"/>
            <a:ext cx="1222168" cy="1421125"/>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F1"/>
        </a:solidFill>
      </p:bgPr>
    </p:bg>
    <p:spTree>
      <p:nvGrpSpPr>
        <p:cNvPr id="154" name="Shape 154"/>
        <p:cNvGrpSpPr/>
        <p:nvPr/>
      </p:nvGrpSpPr>
      <p:grpSpPr>
        <a:xfrm>
          <a:off x="0" y="0"/>
          <a:ext cx="0" cy="0"/>
          <a:chOff x="0" y="0"/>
          <a:chExt cx="0" cy="0"/>
        </a:xfrm>
      </p:grpSpPr>
      <p:pic>
        <p:nvPicPr>
          <p:cNvPr id="155" name="Google Shape;155;p27"/>
          <p:cNvPicPr preferRelativeResize="0"/>
          <p:nvPr/>
        </p:nvPicPr>
        <p:blipFill rotWithShape="1">
          <a:blip r:embed="rId3">
            <a:alphaModFix/>
          </a:blip>
          <a:srcRect b="0" l="21387" r="28976" t="0"/>
          <a:stretch/>
        </p:blipFill>
        <p:spPr>
          <a:xfrm>
            <a:off x="0" y="0"/>
            <a:ext cx="3829483" cy="5143500"/>
          </a:xfrm>
          <a:prstGeom prst="rect">
            <a:avLst/>
          </a:prstGeom>
          <a:noFill/>
          <a:ln>
            <a:noFill/>
          </a:ln>
        </p:spPr>
      </p:pic>
      <p:grpSp>
        <p:nvGrpSpPr>
          <p:cNvPr id="156" name="Google Shape;156;p27"/>
          <p:cNvGrpSpPr/>
          <p:nvPr/>
        </p:nvGrpSpPr>
        <p:grpSpPr>
          <a:xfrm>
            <a:off x="4057525" y="857668"/>
            <a:ext cx="3813525" cy="3143121"/>
            <a:chOff x="-532800" y="-527423"/>
            <a:chExt cx="10169400" cy="5501700"/>
          </a:xfrm>
        </p:grpSpPr>
        <p:sp>
          <p:nvSpPr>
            <p:cNvPr id="157" name="Google Shape;157;p27"/>
            <p:cNvSpPr txBox="1"/>
            <p:nvPr/>
          </p:nvSpPr>
          <p:spPr>
            <a:xfrm>
              <a:off x="0" y="2129077"/>
              <a:ext cx="9391800" cy="1887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t/>
              </a:r>
              <a:endParaRPr sz="700"/>
            </a:p>
          </p:txBody>
        </p:sp>
        <p:sp>
          <p:nvSpPr>
            <p:cNvPr id="158" name="Google Shape;158;p27"/>
            <p:cNvSpPr txBox="1"/>
            <p:nvPr/>
          </p:nvSpPr>
          <p:spPr>
            <a:xfrm>
              <a:off x="-532800" y="-527423"/>
              <a:ext cx="10169400" cy="550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t/>
              </a:r>
              <a:endParaRPr sz="700"/>
            </a:p>
            <a:p>
              <a:pPr indent="0" lvl="0" marL="0" marR="0" rtl="0" algn="l">
                <a:lnSpc>
                  <a:spcPct val="120000"/>
                </a:lnSpc>
                <a:spcBef>
                  <a:spcPts val="0"/>
                </a:spcBef>
                <a:spcAft>
                  <a:spcPts val="0"/>
                </a:spcAft>
                <a:buNone/>
              </a:pPr>
              <a:r>
                <a:rPr b="1" lang="es" sz="4400" u="sng">
                  <a:solidFill>
                    <a:srgbClr val="171717"/>
                  </a:solidFill>
                  <a:latin typeface="Catamaran"/>
                  <a:ea typeface="Catamaran"/>
                  <a:cs typeface="Catamaran"/>
                  <a:sym typeface="Catamaran"/>
                </a:rPr>
                <a:t>I.</a:t>
              </a:r>
              <a:r>
                <a:rPr b="1" lang="es" sz="4400" u="sng">
                  <a:solidFill>
                    <a:srgbClr val="171717"/>
                  </a:solidFill>
                  <a:latin typeface="Catamaran"/>
                  <a:ea typeface="Catamaran"/>
                  <a:cs typeface="Catamaran"/>
                  <a:sym typeface="Catamaran"/>
                </a:rPr>
                <a:t>II UN</a:t>
              </a:r>
              <a:r>
                <a:rPr b="1" lang="es" sz="4400" u="sng">
                  <a:solidFill>
                    <a:srgbClr val="171717"/>
                  </a:solidFill>
                  <a:latin typeface="Catamaran"/>
                  <a:ea typeface="Catamaran"/>
                  <a:cs typeface="Catamaran"/>
                  <a:sym typeface="Catamaran"/>
                </a:rPr>
                <a:t> POCO DE HISTORIA . </a:t>
              </a:r>
              <a:endParaRPr b="1" sz="4400" u="sng">
                <a:solidFill>
                  <a:srgbClr val="171717"/>
                </a:solidFill>
                <a:latin typeface="Catamaran"/>
                <a:ea typeface="Catamaran"/>
                <a:cs typeface="Catamaran"/>
                <a:sym typeface="Catamaran"/>
              </a:endParaRPr>
            </a:p>
            <a:p>
              <a:pPr indent="0" lvl="0" marL="0" marR="0" rtl="0" algn="l">
                <a:lnSpc>
                  <a:spcPct val="120000"/>
                </a:lnSpc>
                <a:spcBef>
                  <a:spcPts val="0"/>
                </a:spcBef>
                <a:spcAft>
                  <a:spcPts val="0"/>
                </a:spcAft>
                <a:buNone/>
              </a:pPr>
              <a:r>
                <a:rPr lang="es" sz="1100">
                  <a:solidFill>
                    <a:srgbClr val="171717"/>
                  </a:solidFill>
                  <a:latin typeface="Catamaran"/>
                  <a:ea typeface="Catamaran"/>
                  <a:cs typeface="Catamaran"/>
                  <a:sym typeface="Catamaran"/>
                </a:rPr>
                <a:t>Los primeros dibujos de los cuales existe evidencia, es de los dibujos en la Cueva de Altamira, en Cantabria España. En las paredes y techo de estas cuevas se observan diversos dibujos/pinturas con escenas o imágenes de la vida cotidiana de personas que vivieron en el año 13,000 antes de Cristo, aproximadamente. Entre estas imágenes, se encuentran principalmente dibujos de animales, escenas de caza, entre otros.  </a:t>
              </a:r>
              <a:endParaRPr sz="1100">
                <a:latin typeface="Catamaran"/>
                <a:ea typeface="Catamaran"/>
                <a:cs typeface="Catamaran"/>
                <a:sym typeface="Catamaran"/>
              </a:endParaRPr>
            </a:p>
          </p:txBody>
        </p:sp>
      </p:grpSp>
      <p:pic>
        <p:nvPicPr>
          <p:cNvPr id="159" name="Google Shape;159;p27"/>
          <p:cNvPicPr preferRelativeResize="0"/>
          <p:nvPr/>
        </p:nvPicPr>
        <p:blipFill rotWithShape="1">
          <a:blip r:embed="rId4">
            <a:alphaModFix/>
          </a:blip>
          <a:srcRect b="0" l="0" r="0" t="0"/>
          <a:stretch/>
        </p:blipFill>
        <p:spPr>
          <a:xfrm>
            <a:off x="7731252" y="-129233"/>
            <a:ext cx="1171795" cy="1362552"/>
          </a:xfrm>
          <a:prstGeom prst="rect">
            <a:avLst/>
          </a:prstGeom>
          <a:noFill/>
          <a:ln>
            <a:noFill/>
          </a:ln>
        </p:spPr>
      </p:pic>
      <p:pic>
        <p:nvPicPr>
          <p:cNvPr id="160" name="Google Shape;160;p27"/>
          <p:cNvPicPr preferRelativeResize="0"/>
          <p:nvPr/>
        </p:nvPicPr>
        <p:blipFill rotWithShape="1">
          <a:blip r:embed="rId5">
            <a:alphaModFix/>
          </a:blip>
          <a:srcRect b="0" l="0" r="0" t="0"/>
          <a:stretch/>
        </p:blipFill>
        <p:spPr>
          <a:xfrm>
            <a:off x="7731249" y="1847575"/>
            <a:ext cx="1716435" cy="1860977"/>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D43"/>
        </a:solidFill>
      </p:bgPr>
    </p:bg>
    <p:spTree>
      <p:nvGrpSpPr>
        <p:cNvPr id="164" name="Shape 164"/>
        <p:cNvGrpSpPr/>
        <p:nvPr/>
      </p:nvGrpSpPr>
      <p:grpSpPr>
        <a:xfrm>
          <a:off x="0" y="0"/>
          <a:ext cx="0" cy="0"/>
          <a:chOff x="0" y="0"/>
          <a:chExt cx="0" cy="0"/>
        </a:xfrm>
      </p:grpSpPr>
      <p:sp>
        <p:nvSpPr>
          <p:cNvPr id="165" name="Google Shape;165;p28"/>
          <p:cNvSpPr txBox="1"/>
          <p:nvPr/>
        </p:nvSpPr>
        <p:spPr>
          <a:xfrm>
            <a:off x="514350" y="514350"/>
            <a:ext cx="6744764" cy="5486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s" sz="3600" u="sng" cap="none" strike="noStrike">
                <a:solidFill>
                  <a:srgbClr val="171717"/>
                </a:solidFill>
                <a:latin typeface="Chakra Petch"/>
                <a:ea typeface="Chakra Petch"/>
                <a:cs typeface="Chakra Petch"/>
                <a:sym typeface="Chakra Petch"/>
              </a:rPr>
              <a:t>COMPRENDER LA LECCIÓN</a:t>
            </a:r>
            <a:endParaRPr sz="700"/>
          </a:p>
        </p:txBody>
      </p:sp>
      <p:grpSp>
        <p:nvGrpSpPr>
          <p:cNvPr id="166" name="Google Shape;166;p28"/>
          <p:cNvGrpSpPr/>
          <p:nvPr/>
        </p:nvGrpSpPr>
        <p:grpSpPr>
          <a:xfrm>
            <a:off x="232175" y="1563981"/>
            <a:ext cx="5967025" cy="3343612"/>
            <a:chOff x="-752467" y="-58843"/>
            <a:chExt cx="15912067" cy="8916300"/>
          </a:xfrm>
        </p:grpSpPr>
        <p:sp>
          <p:nvSpPr>
            <p:cNvPr id="167" name="Google Shape;167;p28"/>
            <p:cNvSpPr txBox="1"/>
            <p:nvPr/>
          </p:nvSpPr>
          <p:spPr>
            <a:xfrm>
              <a:off x="0" y="-58843"/>
              <a:ext cx="15159600" cy="5745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lang="es">
                  <a:solidFill>
                    <a:srgbClr val="171717"/>
                  </a:solidFill>
                  <a:latin typeface="Chakra Petch"/>
                  <a:ea typeface="Chakra Petch"/>
                  <a:cs typeface="Chakra Petch"/>
                  <a:sym typeface="Chakra Petch"/>
                </a:rPr>
                <a:t>TIPOS DE LAPICES </a:t>
              </a:r>
              <a:endParaRPr sz="700"/>
            </a:p>
          </p:txBody>
        </p:sp>
        <p:sp>
          <p:nvSpPr>
            <p:cNvPr id="168" name="Google Shape;168;p28"/>
            <p:cNvSpPr txBox="1"/>
            <p:nvPr/>
          </p:nvSpPr>
          <p:spPr>
            <a:xfrm>
              <a:off x="0" y="795838"/>
              <a:ext cx="15159600" cy="2495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es" sz="1100">
                  <a:solidFill>
                    <a:srgbClr val="171717"/>
                  </a:solidFill>
                  <a:latin typeface="Catamaran"/>
                  <a:ea typeface="Catamaran"/>
                  <a:cs typeface="Catamaran"/>
                  <a:sym typeface="Catamaran"/>
                </a:rPr>
                <a:t>Puedes dibujar con cualquier lápiz, sin embargo es recomendable que te consigas algunos 3 lápices de dibujo de distinta graduación, (</a:t>
              </a:r>
              <a:r>
                <a:rPr b="1" lang="es" sz="1100">
                  <a:solidFill>
                    <a:srgbClr val="171717"/>
                  </a:solidFill>
                  <a:latin typeface="Catamaran"/>
                  <a:ea typeface="Catamaran"/>
                  <a:cs typeface="Catamaran"/>
                  <a:sym typeface="Catamaran"/>
                </a:rPr>
                <a:t>2H, HB, 2B, es solo una recomendación). </a:t>
              </a:r>
              <a:r>
                <a:rPr lang="es" sz="1100">
                  <a:solidFill>
                    <a:srgbClr val="171717"/>
                  </a:solidFill>
                  <a:latin typeface="Catamaran"/>
                  <a:ea typeface="Catamaran"/>
                  <a:cs typeface="Catamaran"/>
                  <a:sym typeface="Catamaran"/>
                </a:rPr>
                <a:t>Los lápices de dibujo tienen una letra y un número, esto indica las características del lápiz. </a:t>
              </a:r>
              <a:endParaRPr sz="1100">
                <a:solidFill>
                  <a:srgbClr val="171717"/>
                </a:solidFill>
                <a:latin typeface="Catamaran"/>
                <a:ea typeface="Catamaran"/>
                <a:cs typeface="Catamaran"/>
                <a:sym typeface="Catamaran"/>
              </a:endParaRPr>
            </a:p>
            <a:p>
              <a:pPr indent="0" lvl="0" marL="0" rtl="0" algn="l">
                <a:lnSpc>
                  <a:spcPct val="120000"/>
                </a:lnSpc>
                <a:spcBef>
                  <a:spcPts val="0"/>
                </a:spcBef>
                <a:spcAft>
                  <a:spcPts val="0"/>
                </a:spcAft>
                <a:buClr>
                  <a:schemeClr val="dk1"/>
                </a:buClr>
                <a:buFont typeface="Arial"/>
                <a:buNone/>
              </a:pPr>
              <a:r>
                <a:t/>
              </a:r>
              <a:endParaRPr sz="1100">
                <a:solidFill>
                  <a:srgbClr val="171717"/>
                </a:solidFill>
                <a:latin typeface="Catamaran"/>
                <a:ea typeface="Catamaran"/>
                <a:cs typeface="Catamaran"/>
                <a:sym typeface="Catamaran"/>
              </a:endParaRPr>
            </a:p>
            <a:p>
              <a:pPr indent="0" lvl="0" marL="0" marR="0" rtl="0" algn="l">
                <a:lnSpc>
                  <a:spcPct val="160000"/>
                </a:lnSpc>
                <a:spcBef>
                  <a:spcPts val="0"/>
                </a:spcBef>
                <a:spcAft>
                  <a:spcPts val="0"/>
                </a:spcAft>
                <a:buNone/>
              </a:pPr>
              <a:r>
                <a:t/>
              </a:r>
              <a:endParaRPr sz="800">
                <a:solidFill>
                  <a:srgbClr val="171717"/>
                </a:solidFill>
                <a:latin typeface="Chakra Petch"/>
                <a:ea typeface="Chakra Petch"/>
                <a:cs typeface="Chakra Petch"/>
                <a:sym typeface="Chakra Petch"/>
              </a:endParaRPr>
            </a:p>
          </p:txBody>
        </p:sp>
        <p:sp>
          <p:nvSpPr>
            <p:cNvPr id="169" name="Google Shape;169;p28"/>
            <p:cNvSpPr txBox="1"/>
            <p:nvPr/>
          </p:nvSpPr>
          <p:spPr>
            <a:xfrm>
              <a:off x="-98667" y="4541476"/>
              <a:ext cx="15159600" cy="5745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lang="es">
                  <a:solidFill>
                    <a:srgbClr val="171717"/>
                  </a:solidFill>
                  <a:latin typeface="Chakra Petch"/>
                  <a:ea typeface="Chakra Petch"/>
                  <a:cs typeface="Chakra Petch"/>
                  <a:sym typeface="Chakra Petch"/>
                </a:rPr>
                <a:t>GOMA Y PAPEL </a:t>
              </a:r>
              <a:endParaRPr sz="700"/>
            </a:p>
          </p:txBody>
        </p:sp>
        <p:sp>
          <p:nvSpPr>
            <p:cNvPr id="170" name="Google Shape;170;p28"/>
            <p:cNvSpPr txBox="1"/>
            <p:nvPr/>
          </p:nvSpPr>
          <p:spPr>
            <a:xfrm>
              <a:off x="-98667" y="5278157"/>
              <a:ext cx="15159600" cy="3579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es" sz="1100">
                  <a:solidFill>
                    <a:srgbClr val="171717"/>
                  </a:solidFill>
                  <a:latin typeface="Catamaran"/>
                  <a:ea typeface="Catamaran"/>
                  <a:cs typeface="Catamaran"/>
                  <a:sym typeface="Catamaran"/>
                </a:rPr>
                <a:t>Existen diferentes tipos de borradores y de papel para dibujo, sin embargo te recomendamos un borrador de migajón (los de color amarillento), y un block o cuaderno para dibujo. Después, si te interesa, irás conociendo los tipos de papeles que existen, pero por lo pronto te recomendamos simplemente un papel blanco y liso</a:t>
              </a:r>
              <a:endParaRPr sz="1100">
                <a:solidFill>
                  <a:srgbClr val="171717"/>
                </a:solidFill>
                <a:latin typeface="Catamaran"/>
                <a:ea typeface="Catamaran"/>
                <a:cs typeface="Catamaran"/>
                <a:sym typeface="Catamaran"/>
              </a:endParaRPr>
            </a:p>
            <a:p>
              <a:pPr indent="0" lvl="0" marL="0" rtl="0" algn="l">
                <a:lnSpc>
                  <a:spcPct val="120000"/>
                </a:lnSpc>
                <a:spcBef>
                  <a:spcPts val="0"/>
                </a:spcBef>
                <a:spcAft>
                  <a:spcPts val="0"/>
                </a:spcAft>
                <a:buNone/>
              </a:pPr>
              <a:r>
                <a:t/>
              </a:r>
              <a:endParaRPr sz="1100">
                <a:solidFill>
                  <a:srgbClr val="171717"/>
                </a:solidFill>
                <a:latin typeface="Catamaran"/>
                <a:ea typeface="Catamaran"/>
                <a:cs typeface="Catamaran"/>
                <a:sym typeface="Catamaran"/>
              </a:endParaRPr>
            </a:p>
            <a:p>
              <a:pPr indent="0" lvl="0" marL="0" rtl="0" algn="l">
                <a:lnSpc>
                  <a:spcPct val="120000"/>
                </a:lnSpc>
                <a:spcBef>
                  <a:spcPts val="0"/>
                </a:spcBef>
                <a:spcAft>
                  <a:spcPts val="0"/>
                </a:spcAft>
                <a:buClr>
                  <a:schemeClr val="dk1"/>
                </a:buClr>
                <a:buFont typeface="Arial"/>
                <a:buNone/>
              </a:pPr>
              <a:r>
                <a:rPr lang="es" sz="1100">
                  <a:solidFill>
                    <a:srgbClr val="171717"/>
                  </a:solidFill>
                  <a:latin typeface="Catamaran"/>
                  <a:ea typeface="Catamaran"/>
                  <a:cs typeface="Catamaran"/>
                  <a:sym typeface="Catamaran"/>
                </a:rPr>
                <a:t>. </a:t>
              </a:r>
              <a:endParaRPr sz="1100">
                <a:solidFill>
                  <a:schemeClr val="dk1"/>
                </a:solidFill>
                <a:latin typeface="Catamaran"/>
                <a:ea typeface="Catamaran"/>
                <a:cs typeface="Catamaran"/>
                <a:sym typeface="Catamaran"/>
              </a:endParaRPr>
            </a:p>
            <a:p>
              <a:pPr indent="0" lvl="0" marL="0" marR="0" rtl="0" algn="l">
                <a:lnSpc>
                  <a:spcPct val="160000"/>
                </a:lnSpc>
                <a:spcBef>
                  <a:spcPts val="0"/>
                </a:spcBef>
                <a:spcAft>
                  <a:spcPts val="0"/>
                </a:spcAft>
                <a:buNone/>
              </a:pPr>
              <a:r>
                <a:t/>
              </a:r>
              <a:endParaRPr sz="800">
                <a:solidFill>
                  <a:srgbClr val="171717"/>
                </a:solidFill>
                <a:latin typeface="Chakra Petch"/>
                <a:ea typeface="Chakra Petch"/>
                <a:cs typeface="Chakra Petch"/>
                <a:sym typeface="Chakra Petch"/>
              </a:endParaRPr>
            </a:p>
          </p:txBody>
        </p:sp>
        <p:sp>
          <p:nvSpPr>
            <p:cNvPr id="171" name="Google Shape;171;p28"/>
            <p:cNvSpPr txBox="1"/>
            <p:nvPr/>
          </p:nvSpPr>
          <p:spPr>
            <a:xfrm>
              <a:off x="-752467" y="7784809"/>
              <a:ext cx="15159600" cy="870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Font typeface="Arial"/>
                <a:buNone/>
              </a:pPr>
              <a:r>
                <a:t/>
              </a:r>
              <a:endParaRPr sz="1100">
                <a:solidFill>
                  <a:srgbClr val="171717"/>
                </a:solidFill>
                <a:latin typeface="Catamaran"/>
                <a:ea typeface="Catamaran"/>
                <a:cs typeface="Catamaran"/>
                <a:sym typeface="Catamaran"/>
              </a:endParaRPr>
            </a:p>
            <a:p>
              <a:pPr indent="0" lvl="0" marL="0" marR="0" rtl="0" algn="l">
                <a:lnSpc>
                  <a:spcPct val="160000"/>
                </a:lnSpc>
                <a:spcBef>
                  <a:spcPts val="0"/>
                </a:spcBef>
                <a:spcAft>
                  <a:spcPts val="0"/>
                </a:spcAft>
                <a:buNone/>
              </a:pPr>
              <a:r>
                <a:t/>
              </a:r>
              <a:endParaRPr sz="800">
                <a:solidFill>
                  <a:srgbClr val="171717"/>
                </a:solidFill>
                <a:latin typeface="Chakra Petch"/>
                <a:ea typeface="Chakra Petch"/>
                <a:cs typeface="Chakra Petch"/>
                <a:sym typeface="Chakra Petch"/>
              </a:endParaRPr>
            </a:p>
          </p:txBody>
        </p:sp>
      </p:grpSp>
      <p:pic>
        <p:nvPicPr>
          <p:cNvPr id="172" name="Google Shape;172;p28"/>
          <p:cNvPicPr preferRelativeResize="0"/>
          <p:nvPr/>
        </p:nvPicPr>
        <p:blipFill rotWithShape="1">
          <a:blip r:embed="rId3">
            <a:alphaModFix/>
          </a:blip>
          <a:srcRect b="0" l="0" r="0" t="0"/>
          <a:stretch/>
        </p:blipFill>
        <p:spPr>
          <a:xfrm>
            <a:off x="7210133" y="2917522"/>
            <a:ext cx="2516102" cy="2516102"/>
          </a:xfrm>
          <a:prstGeom prst="rect">
            <a:avLst/>
          </a:prstGeom>
          <a:noFill/>
          <a:ln>
            <a:noFill/>
          </a:ln>
        </p:spPr>
      </p:pic>
      <p:pic>
        <p:nvPicPr>
          <p:cNvPr id="173" name="Google Shape;173;p28"/>
          <p:cNvPicPr preferRelativeResize="0"/>
          <p:nvPr/>
        </p:nvPicPr>
        <p:blipFill rotWithShape="1">
          <a:blip r:embed="rId4">
            <a:alphaModFix/>
          </a:blip>
          <a:srcRect b="0" l="0" r="0" t="0"/>
          <a:stretch/>
        </p:blipFill>
        <p:spPr>
          <a:xfrm rot="1672925">
            <a:off x="7417969" y="1904425"/>
            <a:ext cx="1704620" cy="1847553"/>
          </a:xfrm>
          <a:prstGeom prst="rect">
            <a:avLst/>
          </a:prstGeom>
          <a:noFill/>
          <a:ln>
            <a:noFill/>
          </a:ln>
        </p:spPr>
      </p:pic>
      <p:sp>
        <p:nvSpPr>
          <p:cNvPr id="174" name="Google Shape;174;p28"/>
          <p:cNvSpPr txBox="1"/>
          <p:nvPr/>
        </p:nvSpPr>
        <p:spPr>
          <a:xfrm>
            <a:off x="479938" y="2418150"/>
            <a:ext cx="5939100" cy="9636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s" sz="1100">
                <a:solidFill>
                  <a:srgbClr val="171717"/>
                </a:solidFill>
                <a:latin typeface="Catamaran"/>
                <a:ea typeface="Catamaran"/>
                <a:cs typeface="Catamaran"/>
                <a:sym typeface="Catamaran"/>
              </a:rPr>
              <a:t>P</a:t>
            </a:r>
            <a:r>
              <a:rPr lang="es" sz="1100">
                <a:solidFill>
                  <a:srgbClr val="171717"/>
                </a:solidFill>
                <a:latin typeface="Catamaran"/>
                <a:ea typeface="Catamaran"/>
                <a:cs typeface="Catamaran"/>
                <a:sym typeface="Catamaran"/>
              </a:rPr>
              <a:t>or ejemplo los que tienen una letra “H”, se utilizan normalmente para trazar líneas, son de grafito </a:t>
            </a:r>
            <a:r>
              <a:rPr lang="es" sz="1100">
                <a:solidFill>
                  <a:srgbClr val="171717"/>
                </a:solidFill>
                <a:latin typeface="Catamaran"/>
                <a:ea typeface="Catamaran"/>
                <a:cs typeface="Catamaran"/>
                <a:sym typeface="Catamaran"/>
              </a:rPr>
              <a:t>más</a:t>
            </a:r>
            <a:r>
              <a:rPr lang="es" sz="1100">
                <a:solidFill>
                  <a:srgbClr val="171717"/>
                </a:solidFill>
                <a:latin typeface="Catamaran"/>
                <a:ea typeface="Catamaran"/>
                <a:cs typeface="Catamaran"/>
                <a:sym typeface="Catamaran"/>
              </a:rPr>
              <a:t> duro y de trazo </a:t>
            </a:r>
            <a:r>
              <a:rPr lang="es" sz="1100">
                <a:solidFill>
                  <a:srgbClr val="171717"/>
                </a:solidFill>
                <a:latin typeface="Catamaran"/>
                <a:ea typeface="Catamaran"/>
                <a:cs typeface="Catamaran"/>
                <a:sym typeface="Catamaran"/>
              </a:rPr>
              <a:t>más</a:t>
            </a:r>
            <a:r>
              <a:rPr lang="es" sz="1100">
                <a:solidFill>
                  <a:srgbClr val="171717"/>
                </a:solidFill>
                <a:latin typeface="Catamaran"/>
                <a:ea typeface="Catamaran"/>
                <a:cs typeface="Catamaran"/>
                <a:sym typeface="Catamaran"/>
              </a:rPr>
              <a:t> claro. Los que tienen una letra “B”, son de grafito </a:t>
            </a:r>
            <a:r>
              <a:rPr lang="es" sz="1100">
                <a:solidFill>
                  <a:srgbClr val="171717"/>
                </a:solidFill>
                <a:latin typeface="Catamaran"/>
                <a:ea typeface="Catamaran"/>
                <a:cs typeface="Catamaran"/>
                <a:sym typeface="Catamaran"/>
              </a:rPr>
              <a:t>más</a:t>
            </a:r>
            <a:r>
              <a:rPr lang="es" sz="1100">
                <a:solidFill>
                  <a:srgbClr val="171717"/>
                </a:solidFill>
                <a:latin typeface="Catamaran"/>
                <a:ea typeface="Catamaran"/>
                <a:cs typeface="Catamaran"/>
                <a:sym typeface="Catamaran"/>
              </a:rPr>
              <a:t> blando, de trazo más oscuro, y normalmente se utilizan para realizar sombras. </a:t>
            </a:r>
            <a:endParaRPr sz="1100">
              <a:solidFill>
                <a:srgbClr val="171717"/>
              </a:solidFill>
              <a:latin typeface="Catamaran"/>
              <a:ea typeface="Catamaran"/>
              <a:cs typeface="Catamaran"/>
              <a:sym typeface="Catamaran"/>
            </a:endParaRPr>
          </a:p>
          <a:p>
            <a:pPr indent="0" lvl="0" marL="0" rtl="0" algn="l">
              <a:lnSpc>
                <a:spcPct val="120000"/>
              </a:lnSpc>
              <a:spcBef>
                <a:spcPts val="0"/>
              </a:spcBef>
              <a:spcAft>
                <a:spcPts val="0"/>
              </a:spcAft>
              <a:buNone/>
            </a:pPr>
            <a:r>
              <a:t/>
            </a:r>
            <a:endParaRPr sz="1100">
              <a:solidFill>
                <a:schemeClr val="dk1"/>
              </a:solidFill>
              <a:latin typeface="Catamaran"/>
              <a:ea typeface="Catamaran"/>
              <a:cs typeface="Catamaran"/>
              <a:sym typeface="Catamaran"/>
            </a:endParaRPr>
          </a:p>
        </p:txBody>
      </p:sp>
      <p:pic>
        <p:nvPicPr>
          <p:cNvPr id="175" name="Google Shape;175;p28"/>
          <p:cNvPicPr preferRelativeResize="0"/>
          <p:nvPr/>
        </p:nvPicPr>
        <p:blipFill>
          <a:blip r:embed="rId5">
            <a:alphaModFix/>
          </a:blip>
          <a:stretch>
            <a:fillRect/>
          </a:stretch>
        </p:blipFill>
        <p:spPr>
          <a:xfrm>
            <a:off x="6317375" y="1492675"/>
            <a:ext cx="2826625" cy="281455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F1"/>
        </a:solidFill>
      </p:bgPr>
    </p:bg>
    <p:spTree>
      <p:nvGrpSpPr>
        <p:cNvPr id="179" name="Shape 179"/>
        <p:cNvGrpSpPr/>
        <p:nvPr/>
      </p:nvGrpSpPr>
      <p:grpSpPr>
        <a:xfrm>
          <a:off x="0" y="0"/>
          <a:ext cx="0" cy="0"/>
          <a:chOff x="0" y="0"/>
          <a:chExt cx="0" cy="0"/>
        </a:xfrm>
      </p:grpSpPr>
      <p:sp>
        <p:nvSpPr>
          <p:cNvPr id="180" name="Google Shape;180;p29"/>
          <p:cNvSpPr txBox="1"/>
          <p:nvPr/>
        </p:nvSpPr>
        <p:spPr>
          <a:xfrm>
            <a:off x="514350" y="509588"/>
            <a:ext cx="5372100" cy="128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s" sz="3800" u="sng" cap="none" strike="noStrike">
                <a:solidFill>
                  <a:srgbClr val="171717"/>
                </a:solidFill>
                <a:latin typeface="Catamaran"/>
                <a:ea typeface="Catamaran"/>
                <a:cs typeface="Catamaran"/>
                <a:sym typeface="Catamaran"/>
              </a:rPr>
              <a:t>APREND</a:t>
            </a:r>
            <a:r>
              <a:rPr b="1" lang="es" sz="3800" u="sng">
                <a:solidFill>
                  <a:srgbClr val="171717"/>
                </a:solidFill>
                <a:latin typeface="Catamaran"/>
                <a:ea typeface="Catamaran"/>
                <a:cs typeface="Catamaran"/>
                <a:sym typeface="Catamaran"/>
              </a:rPr>
              <a:t>IENDO </a:t>
            </a:r>
            <a:r>
              <a:rPr b="1" i="0" lang="es" sz="3800" u="sng" cap="none" strike="noStrike">
                <a:solidFill>
                  <a:srgbClr val="171717"/>
                </a:solidFill>
                <a:latin typeface="Catamaran"/>
                <a:ea typeface="Catamaran"/>
                <a:cs typeface="Catamaran"/>
                <a:sym typeface="Catamaran"/>
              </a:rPr>
              <a:t> EN EQUIPO</a:t>
            </a:r>
            <a:endParaRPr sz="700"/>
          </a:p>
        </p:txBody>
      </p:sp>
      <p:pic>
        <p:nvPicPr>
          <p:cNvPr id="181" name="Google Shape;181;p29"/>
          <p:cNvPicPr preferRelativeResize="0"/>
          <p:nvPr/>
        </p:nvPicPr>
        <p:blipFill rotWithShape="1">
          <a:blip r:embed="rId3">
            <a:alphaModFix/>
          </a:blip>
          <a:srcRect b="0" l="0" r="0" t="0"/>
          <a:stretch/>
        </p:blipFill>
        <p:spPr>
          <a:xfrm>
            <a:off x="6254109" y="-513264"/>
            <a:ext cx="2232305" cy="2692473"/>
          </a:xfrm>
          <a:prstGeom prst="rect">
            <a:avLst/>
          </a:prstGeom>
          <a:noFill/>
          <a:ln>
            <a:noFill/>
          </a:ln>
        </p:spPr>
      </p:pic>
      <p:pic>
        <p:nvPicPr>
          <p:cNvPr id="182" name="Google Shape;182;p29"/>
          <p:cNvPicPr preferRelativeResize="0"/>
          <p:nvPr/>
        </p:nvPicPr>
        <p:blipFill rotWithShape="1">
          <a:blip r:embed="rId4">
            <a:alphaModFix/>
          </a:blip>
          <a:srcRect b="0" l="0" r="0" t="0"/>
          <a:stretch/>
        </p:blipFill>
        <p:spPr>
          <a:xfrm rot="1148199">
            <a:off x="5171013" y="638194"/>
            <a:ext cx="1347422" cy="1834361"/>
          </a:xfrm>
          <a:prstGeom prst="rect">
            <a:avLst/>
          </a:prstGeom>
          <a:noFill/>
          <a:ln>
            <a:noFill/>
          </a:ln>
        </p:spPr>
      </p:pic>
      <p:grpSp>
        <p:nvGrpSpPr>
          <p:cNvPr id="183" name="Google Shape;183;p29"/>
          <p:cNvGrpSpPr/>
          <p:nvPr/>
        </p:nvGrpSpPr>
        <p:grpSpPr>
          <a:xfrm>
            <a:off x="6201377" y="2404285"/>
            <a:ext cx="2457869" cy="2087887"/>
            <a:chOff x="0" y="0"/>
            <a:chExt cx="6554317" cy="5567699"/>
          </a:xfrm>
        </p:grpSpPr>
        <p:sp>
          <p:nvSpPr>
            <p:cNvPr id="184" name="Google Shape;184;p29"/>
            <p:cNvSpPr txBox="1"/>
            <p:nvPr/>
          </p:nvSpPr>
          <p:spPr>
            <a:xfrm>
              <a:off x="577117" y="1707872"/>
              <a:ext cx="5977200" cy="5745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b="1" lang="es">
                  <a:solidFill>
                    <a:srgbClr val="E5868A"/>
                  </a:solidFill>
                  <a:latin typeface="Chakra Petch"/>
                  <a:ea typeface="Chakra Petch"/>
                  <a:cs typeface="Chakra Petch"/>
                  <a:sym typeface="Chakra Petch"/>
                </a:rPr>
                <a:t> </a:t>
              </a:r>
              <a:endParaRPr sz="700"/>
            </a:p>
          </p:txBody>
        </p:sp>
        <p:sp>
          <p:nvSpPr>
            <p:cNvPr id="185" name="Google Shape;185;p29"/>
            <p:cNvSpPr txBox="1"/>
            <p:nvPr/>
          </p:nvSpPr>
          <p:spPr>
            <a:xfrm>
              <a:off x="577117" y="3192899"/>
              <a:ext cx="5977200" cy="237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600"/>
                </a:spcBef>
                <a:spcAft>
                  <a:spcPts val="0"/>
                </a:spcAft>
                <a:buNone/>
              </a:pPr>
              <a:r>
                <a:rPr b="1" lang="es" sz="1050">
                  <a:solidFill>
                    <a:srgbClr val="202122"/>
                  </a:solidFill>
                  <a:highlight>
                    <a:srgbClr val="FFFFFF"/>
                  </a:highlight>
                </a:rPr>
                <a:t>Línea</a:t>
              </a:r>
              <a:r>
                <a:rPr lang="es" sz="1050">
                  <a:solidFill>
                    <a:srgbClr val="202122"/>
                  </a:solidFill>
                  <a:highlight>
                    <a:srgbClr val="FFFFFF"/>
                  </a:highlight>
                </a:rPr>
                <a:t>. Es el dibujo de los contornos. Se dibuja primero lo más general y después el detalle.</a:t>
              </a:r>
              <a:endParaRPr sz="1050">
                <a:solidFill>
                  <a:srgbClr val="202122"/>
                </a:solidFill>
                <a:highlight>
                  <a:srgbClr val="FFFFFF"/>
                </a:highlight>
              </a:endParaRPr>
            </a:p>
            <a:p>
              <a:pPr indent="0" lvl="0" marL="0" rtl="0" algn="l">
                <a:lnSpc>
                  <a:spcPct val="160000"/>
                </a:lnSpc>
                <a:spcBef>
                  <a:spcPts val="100"/>
                </a:spcBef>
                <a:spcAft>
                  <a:spcPts val="0"/>
                </a:spcAft>
                <a:buClr>
                  <a:schemeClr val="dk1"/>
                </a:buClr>
                <a:buFont typeface="Arial"/>
                <a:buNone/>
              </a:pPr>
              <a:r>
                <a:t/>
              </a:r>
              <a:endParaRPr sz="800">
                <a:solidFill>
                  <a:srgbClr val="171717"/>
                </a:solidFill>
                <a:latin typeface="Chakra Petch"/>
                <a:ea typeface="Chakra Petch"/>
                <a:cs typeface="Chakra Petch"/>
                <a:sym typeface="Chakra Petch"/>
              </a:endParaRPr>
            </a:p>
            <a:p>
              <a:pPr indent="0" lvl="0" marL="0" marR="0" rtl="0" algn="l">
                <a:lnSpc>
                  <a:spcPct val="160000"/>
                </a:lnSpc>
                <a:spcBef>
                  <a:spcPts val="0"/>
                </a:spcBef>
                <a:spcAft>
                  <a:spcPts val="0"/>
                </a:spcAft>
                <a:buNone/>
              </a:pPr>
              <a:r>
                <a:t/>
              </a:r>
              <a:endParaRPr sz="800">
                <a:solidFill>
                  <a:srgbClr val="171717"/>
                </a:solidFill>
                <a:latin typeface="Chakra Petch"/>
                <a:ea typeface="Chakra Petch"/>
                <a:cs typeface="Chakra Petch"/>
                <a:sym typeface="Chakra Petch"/>
              </a:endParaRPr>
            </a:p>
          </p:txBody>
        </p:sp>
        <p:pic>
          <p:nvPicPr>
            <p:cNvPr id="186" name="Google Shape;186;p29"/>
            <p:cNvPicPr preferRelativeResize="0"/>
            <p:nvPr/>
          </p:nvPicPr>
          <p:blipFill rotWithShape="1">
            <a:blip r:embed="rId5">
              <a:alphaModFix/>
            </a:blip>
            <a:srcRect b="0" l="0" r="0" t="0"/>
            <a:stretch/>
          </p:blipFill>
          <p:spPr>
            <a:xfrm>
              <a:off x="0" y="0"/>
              <a:ext cx="1765586" cy="1765586"/>
            </a:xfrm>
            <a:prstGeom prst="rect">
              <a:avLst/>
            </a:prstGeom>
            <a:noFill/>
            <a:ln>
              <a:noFill/>
            </a:ln>
          </p:spPr>
        </p:pic>
      </p:grpSp>
      <p:grpSp>
        <p:nvGrpSpPr>
          <p:cNvPr id="187" name="Google Shape;187;p29"/>
          <p:cNvGrpSpPr/>
          <p:nvPr/>
        </p:nvGrpSpPr>
        <p:grpSpPr>
          <a:xfrm>
            <a:off x="3200400" y="2409860"/>
            <a:ext cx="2492323" cy="2076749"/>
            <a:chOff x="0" y="0"/>
            <a:chExt cx="6646194" cy="5537999"/>
          </a:xfrm>
        </p:grpSpPr>
        <p:sp>
          <p:nvSpPr>
            <p:cNvPr id="188" name="Google Shape;188;p29"/>
            <p:cNvSpPr txBox="1"/>
            <p:nvPr/>
          </p:nvSpPr>
          <p:spPr>
            <a:xfrm>
              <a:off x="668994" y="3192899"/>
              <a:ext cx="5977200" cy="234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600"/>
                </a:spcBef>
                <a:spcAft>
                  <a:spcPts val="0"/>
                </a:spcAft>
                <a:buNone/>
              </a:pPr>
              <a:r>
                <a:rPr b="1" lang="es" sz="1050">
                  <a:solidFill>
                    <a:srgbClr val="202122"/>
                  </a:solidFill>
                  <a:highlight>
                    <a:srgbClr val="FFFFFF"/>
                  </a:highlight>
                </a:rPr>
                <a:t>Boceto</a:t>
              </a:r>
              <a:r>
                <a:rPr lang="es" sz="1050">
                  <a:solidFill>
                    <a:srgbClr val="202122"/>
                  </a:solidFill>
                  <a:highlight>
                    <a:srgbClr val="FFFFFF"/>
                  </a:highlight>
                </a:rPr>
                <a:t>. Es la prueba del dibujo en un papel aparte. Sirve para ayudar a decidir el encuadre, la composición, qué elementos se incluyen…</a:t>
              </a:r>
              <a:endParaRPr sz="1050">
                <a:solidFill>
                  <a:srgbClr val="202122"/>
                </a:solidFill>
                <a:highlight>
                  <a:srgbClr val="FFFFFF"/>
                </a:highlight>
              </a:endParaRPr>
            </a:p>
            <a:p>
              <a:pPr indent="0" lvl="0" marL="0" marR="0" rtl="0" algn="l">
                <a:lnSpc>
                  <a:spcPct val="160000"/>
                </a:lnSpc>
                <a:spcBef>
                  <a:spcPts val="100"/>
                </a:spcBef>
                <a:spcAft>
                  <a:spcPts val="0"/>
                </a:spcAft>
                <a:buNone/>
              </a:pPr>
              <a:r>
                <a:t/>
              </a:r>
              <a:endParaRPr sz="800">
                <a:solidFill>
                  <a:srgbClr val="171717"/>
                </a:solidFill>
                <a:latin typeface="Chakra Petch"/>
                <a:ea typeface="Chakra Petch"/>
                <a:cs typeface="Chakra Petch"/>
                <a:sym typeface="Chakra Petch"/>
              </a:endParaRPr>
            </a:p>
          </p:txBody>
        </p:sp>
        <p:pic>
          <p:nvPicPr>
            <p:cNvPr id="189" name="Google Shape;189;p29"/>
            <p:cNvPicPr preferRelativeResize="0"/>
            <p:nvPr/>
          </p:nvPicPr>
          <p:blipFill rotWithShape="1">
            <a:blip r:embed="rId6">
              <a:alphaModFix/>
            </a:blip>
            <a:srcRect b="0" l="0" r="0" t="0"/>
            <a:stretch/>
          </p:blipFill>
          <p:spPr>
            <a:xfrm>
              <a:off x="0" y="0"/>
              <a:ext cx="1765586" cy="1765586"/>
            </a:xfrm>
            <a:prstGeom prst="rect">
              <a:avLst/>
            </a:prstGeom>
            <a:noFill/>
            <a:ln>
              <a:noFill/>
            </a:ln>
          </p:spPr>
        </p:pic>
      </p:grpSp>
      <p:grpSp>
        <p:nvGrpSpPr>
          <p:cNvPr id="190" name="Google Shape;190;p29"/>
          <p:cNvGrpSpPr/>
          <p:nvPr/>
        </p:nvGrpSpPr>
        <p:grpSpPr>
          <a:xfrm>
            <a:off x="400564" y="2409860"/>
            <a:ext cx="2355236" cy="2076754"/>
            <a:chOff x="0" y="0"/>
            <a:chExt cx="6280629" cy="5538011"/>
          </a:xfrm>
        </p:grpSpPr>
        <p:sp>
          <p:nvSpPr>
            <p:cNvPr id="191" name="Google Shape;191;p29"/>
            <p:cNvSpPr txBox="1"/>
            <p:nvPr/>
          </p:nvSpPr>
          <p:spPr>
            <a:xfrm>
              <a:off x="303429" y="3192911"/>
              <a:ext cx="5977200" cy="234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600"/>
                </a:spcBef>
                <a:spcAft>
                  <a:spcPts val="0"/>
                </a:spcAft>
                <a:buNone/>
              </a:pPr>
              <a:r>
                <a:rPr b="1" lang="es" sz="1050">
                  <a:solidFill>
                    <a:srgbClr val="202122"/>
                  </a:solidFill>
                  <a:highlight>
                    <a:srgbClr val="FFFFFF"/>
                  </a:highlight>
                </a:rPr>
                <a:t>Encajado</a:t>
              </a:r>
              <a:r>
                <a:rPr lang="es" sz="1050">
                  <a:solidFill>
                    <a:srgbClr val="202122"/>
                  </a:solidFill>
                  <a:highlight>
                    <a:srgbClr val="FFFFFF"/>
                  </a:highlight>
                </a:rPr>
                <a:t>. Son las líneas generales que se trazan en el papel definitivo (se tapan o borran después) que sirven como base del dibujo.</a:t>
              </a:r>
              <a:endParaRPr sz="1050">
                <a:solidFill>
                  <a:srgbClr val="202122"/>
                </a:solidFill>
                <a:highlight>
                  <a:srgbClr val="FFFFFF"/>
                </a:highlight>
              </a:endParaRPr>
            </a:p>
            <a:p>
              <a:pPr indent="0" lvl="0" marL="0" marR="0" rtl="0" algn="l">
                <a:lnSpc>
                  <a:spcPct val="160000"/>
                </a:lnSpc>
                <a:spcBef>
                  <a:spcPts val="100"/>
                </a:spcBef>
                <a:spcAft>
                  <a:spcPts val="0"/>
                </a:spcAft>
                <a:buNone/>
              </a:pPr>
              <a:r>
                <a:t/>
              </a:r>
              <a:endParaRPr sz="800">
                <a:solidFill>
                  <a:srgbClr val="171717"/>
                </a:solidFill>
                <a:latin typeface="Chakra Petch"/>
                <a:ea typeface="Chakra Petch"/>
                <a:cs typeface="Chakra Petch"/>
                <a:sym typeface="Chakra Petch"/>
              </a:endParaRPr>
            </a:p>
          </p:txBody>
        </p:sp>
        <p:pic>
          <p:nvPicPr>
            <p:cNvPr id="192" name="Google Shape;192;p29"/>
            <p:cNvPicPr preferRelativeResize="0"/>
            <p:nvPr/>
          </p:nvPicPr>
          <p:blipFill rotWithShape="1">
            <a:blip r:embed="rId7">
              <a:alphaModFix/>
            </a:blip>
            <a:srcRect b="0" l="0" r="0" t="0"/>
            <a:stretch/>
          </p:blipFill>
          <p:spPr>
            <a:xfrm>
              <a:off x="0" y="0"/>
              <a:ext cx="1765586" cy="1765586"/>
            </a:xfrm>
            <a:prstGeom prst="rect">
              <a:avLst/>
            </a:prstGeom>
            <a:noFill/>
            <a:ln>
              <a:noFill/>
            </a:ln>
          </p:spPr>
        </p:pic>
      </p:grpSp>
    </p:spTree>
  </p:cSld>
  <p:clrMapOvr>
    <a:masterClrMapping/>
  </p:clrMapOvr>
  <mc:AlternateContent>
    <mc:Choice Requires="p14">
      <p:transition spd="slow" p14:dur="10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BD43"/>
        </a:solidFill>
      </p:bgPr>
    </p:bg>
    <p:spTree>
      <p:nvGrpSpPr>
        <p:cNvPr id="196" name="Shape 196"/>
        <p:cNvGrpSpPr/>
        <p:nvPr/>
      </p:nvGrpSpPr>
      <p:grpSpPr>
        <a:xfrm>
          <a:off x="0" y="0"/>
          <a:ext cx="0" cy="0"/>
          <a:chOff x="0" y="0"/>
          <a:chExt cx="0" cy="0"/>
        </a:xfrm>
      </p:grpSpPr>
      <p:pic>
        <p:nvPicPr>
          <p:cNvPr id="197" name="Google Shape;197;p30"/>
          <p:cNvPicPr preferRelativeResize="0"/>
          <p:nvPr/>
        </p:nvPicPr>
        <p:blipFill rotWithShape="1">
          <a:blip r:embed="rId3">
            <a:alphaModFix/>
          </a:blip>
          <a:srcRect b="0" l="0" r="0" t="0"/>
          <a:stretch/>
        </p:blipFill>
        <p:spPr>
          <a:xfrm>
            <a:off x="46402" y="1563776"/>
            <a:ext cx="1903327" cy="2063608"/>
          </a:xfrm>
          <a:prstGeom prst="rect">
            <a:avLst/>
          </a:prstGeom>
          <a:noFill/>
          <a:ln>
            <a:noFill/>
          </a:ln>
        </p:spPr>
      </p:pic>
      <p:pic>
        <p:nvPicPr>
          <p:cNvPr id="198" name="Google Shape;198;p30"/>
          <p:cNvPicPr preferRelativeResize="0"/>
          <p:nvPr/>
        </p:nvPicPr>
        <p:blipFill rotWithShape="1">
          <a:blip r:embed="rId4">
            <a:alphaModFix/>
          </a:blip>
          <a:srcRect b="0" l="0" r="0" t="0"/>
          <a:stretch/>
        </p:blipFill>
        <p:spPr>
          <a:xfrm>
            <a:off x="7849677" y="-210658"/>
            <a:ext cx="1171795" cy="1362552"/>
          </a:xfrm>
          <a:prstGeom prst="rect">
            <a:avLst/>
          </a:prstGeom>
          <a:noFill/>
          <a:ln>
            <a:noFill/>
          </a:ln>
        </p:spPr>
      </p:pic>
      <p:pic>
        <p:nvPicPr>
          <p:cNvPr id="199" name="Google Shape;199;p30"/>
          <p:cNvPicPr preferRelativeResize="0"/>
          <p:nvPr/>
        </p:nvPicPr>
        <p:blipFill rotWithShape="1">
          <a:blip r:embed="rId5">
            <a:alphaModFix/>
          </a:blip>
          <a:srcRect b="0" l="0" r="0" t="0"/>
          <a:stretch/>
        </p:blipFill>
        <p:spPr>
          <a:xfrm rot="-168449">
            <a:off x="5881156" y="-236541"/>
            <a:ext cx="2481392" cy="1195262"/>
          </a:xfrm>
          <a:prstGeom prst="rect">
            <a:avLst/>
          </a:prstGeom>
          <a:noFill/>
          <a:ln>
            <a:noFill/>
          </a:ln>
        </p:spPr>
      </p:pic>
      <p:grpSp>
        <p:nvGrpSpPr>
          <p:cNvPr id="200" name="Google Shape;200;p30"/>
          <p:cNvGrpSpPr/>
          <p:nvPr/>
        </p:nvGrpSpPr>
        <p:grpSpPr>
          <a:xfrm>
            <a:off x="514350" y="1725460"/>
            <a:ext cx="8115300" cy="1858786"/>
            <a:chOff x="0" y="431157"/>
            <a:chExt cx="21640800" cy="4956761"/>
          </a:xfrm>
        </p:grpSpPr>
        <p:sp>
          <p:nvSpPr>
            <p:cNvPr id="201" name="Google Shape;201;p30"/>
            <p:cNvSpPr txBox="1"/>
            <p:nvPr/>
          </p:nvSpPr>
          <p:spPr>
            <a:xfrm>
              <a:off x="0" y="431157"/>
              <a:ext cx="21640800" cy="2164669"/>
            </a:xfrm>
            <a:prstGeom prst="rect">
              <a:avLst/>
            </a:prstGeom>
            <a:noFill/>
            <a:ln>
              <a:noFill/>
            </a:ln>
          </p:spPr>
          <p:txBody>
            <a:bodyPr anchorCtr="0" anchor="t" bIns="0" lIns="0" spcFirstLastPara="1" rIns="0" wrap="square" tIns="0">
              <a:spAutoFit/>
            </a:bodyPr>
            <a:lstStyle/>
            <a:p>
              <a:pPr indent="0" lvl="0" marL="0" marR="0" rtl="0" algn="ctr">
                <a:lnSpc>
                  <a:spcPct val="110004"/>
                </a:lnSpc>
                <a:spcBef>
                  <a:spcPts val="0"/>
                </a:spcBef>
                <a:spcAft>
                  <a:spcPts val="0"/>
                </a:spcAft>
                <a:buNone/>
              </a:pPr>
              <a:r>
                <a:rPr b="1" i="0" lang="es" sz="5600" u="sng" cap="none" strike="noStrike">
                  <a:solidFill>
                    <a:srgbClr val="171717"/>
                  </a:solidFill>
                  <a:latin typeface="Catamaran"/>
                  <a:ea typeface="Catamaran"/>
                  <a:cs typeface="Catamaran"/>
                  <a:sym typeface="Catamaran"/>
                </a:rPr>
                <a:t>HORA DE ACTIVIDADES</a:t>
              </a:r>
              <a:endParaRPr sz="700"/>
            </a:p>
          </p:txBody>
        </p:sp>
        <p:sp>
          <p:nvSpPr>
            <p:cNvPr id="202" name="Google Shape;202;p30"/>
            <p:cNvSpPr txBox="1"/>
            <p:nvPr/>
          </p:nvSpPr>
          <p:spPr>
            <a:xfrm>
              <a:off x="2970614" y="5100518"/>
              <a:ext cx="15699600" cy="287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t/>
              </a:r>
              <a:endParaRPr sz="700"/>
            </a:p>
          </p:txBody>
        </p:sp>
        <p:sp>
          <p:nvSpPr>
            <p:cNvPr id="203" name="Google Shape;203;p30"/>
            <p:cNvSpPr txBox="1"/>
            <p:nvPr/>
          </p:nvSpPr>
          <p:spPr>
            <a:xfrm>
              <a:off x="3795953" y="3726883"/>
              <a:ext cx="14048894" cy="69342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s" sz="1800" u="none" cap="none" strike="noStrike">
                  <a:solidFill>
                    <a:srgbClr val="171717"/>
                  </a:solidFill>
                  <a:latin typeface="Chakra Petch"/>
                  <a:ea typeface="Chakra Petch"/>
                  <a:cs typeface="Chakra Petch"/>
                  <a:sym typeface="Chakra Petch"/>
                </a:rPr>
                <a:t>INTENTA APRENDER</a:t>
              </a:r>
              <a:endParaRPr sz="700"/>
            </a:p>
          </p:txBody>
        </p:sp>
      </p:grpSp>
      <p:pic>
        <p:nvPicPr>
          <p:cNvPr id="204" name="Google Shape;204;p30"/>
          <p:cNvPicPr preferRelativeResize="0"/>
          <p:nvPr/>
        </p:nvPicPr>
        <p:blipFill rotWithShape="1">
          <a:blip r:embed="rId6">
            <a:alphaModFix/>
          </a:blip>
          <a:srcRect b="0" l="0" r="0" t="0"/>
          <a:stretch/>
        </p:blipFill>
        <p:spPr>
          <a:xfrm rot="1672925">
            <a:off x="7563405" y="3732885"/>
            <a:ext cx="1653853" cy="179253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F1"/>
        </a:solidFill>
      </p:bgPr>
    </p:bg>
    <p:spTree>
      <p:nvGrpSpPr>
        <p:cNvPr id="208" name="Shape 208"/>
        <p:cNvGrpSpPr/>
        <p:nvPr/>
      </p:nvGrpSpPr>
      <p:grpSpPr>
        <a:xfrm>
          <a:off x="0" y="0"/>
          <a:ext cx="0" cy="0"/>
          <a:chOff x="0" y="0"/>
          <a:chExt cx="0" cy="0"/>
        </a:xfrm>
      </p:grpSpPr>
      <p:pic>
        <p:nvPicPr>
          <p:cNvPr id="209" name="Google Shape;209;p31"/>
          <p:cNvPicPr preferRelativeResize="0"/>
          <p:nvPr/>
        </p:nvPicPr>
        <p:blipFill rotWithShape="1">
          <a:blip r:embed="rId3">
            <a:alphaModFix/>
          </a:blip>
          <a:srcRect b="13418" l="0" r="0" t="13418"/>
          <a:stretch/>
        </p:blipFill>
        <p:spPr>
          <a:xfrm>
            <a:off x="4523625" y="-12"/>
            <a:ext cx="4572001" cy="2563689"/>
          </a:xfrm>
          <a:prstGeom prst="rect">
            <a:avLst/>
          </a:prstGeom>
          <a:noFill/>
          <a:ln>
            <a:noFill/>
          </a:ln>
        </p:spPr>
      </p:pic>
      <p:pic>
        <p:nvPicPr>
          <p:cNvPr id="210" name="Google Shape;210;p31"/>
          <p:cNvPicPr preferRelativeResize="0"/>
          <p:nvPr/>
        </p:nvPicPr>
        <p:blipFill rotWithShape="1">
          <a:blip r:embed="rId4">
            <a:alphaModFix/>
          </a:blip>
          <a:srcRect b="14229" l="0" r="0" t="14229"/>
          <a:stretch/>
        </p:blipFill>
        <p:spPr>
          <a:xfrm>
            <a:off x="0" y="2571750"/>
            <a:ext cx="4572000" cy="2571749"/>
          </a:xfrm>
          <a:prstGeom prst="rect">
            <a:avLst/>
          </a:prstGeom>
          <a:noFill/>
          <a:ln>
            <a:noFill/>
          </a:ln>
        </p:spPr>
      </p:pic>
      <p:sp>
        <p:nvSpPr>
          <p:cNvPr id="211" name="Google Shape;211;p31"/>
          <p:cNvSpPr txBox="1"/>
          <p:nvPr/>
        </p:nvSpPr>
        <p:spPr>
          <a:xfrm>
            <a:off x="1208423" y="1033242"/>
            <a:ext cx="2456792" cy="49244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s" sz="1600" u="none" cap="none" strike="noStrike">
                <a:solidFill>
                  <a:srgbClr val="E5868A"/>
                </a:solidFill>
                <a:latin typeface="Chakra Petch"/>
                <a:ea typeface="Chakra Petch"/>
                <a:cs typeface="Chakra Petch"/>
                <a:sym typeface="Chakra Petch"/>
              </a:rPr>
              <a:t>Mira estas</a:t>
            </a:r>
            <a:endParaRPr sz="700"/>
          </a:p>
          <a:p>
            <a:pPr indent="0" lvl="0" marL="0" marR="0" rtl="0" algn="ctr">
              <a:lnSpc>
                <a:spcPct val="120000"/>
              </a:lnSpc>
              <a:spcBef>
                <a:spcPts val="0"/>
              </a:spcBef>
              <a:spcAft>
                <a:spcPts val="0"/>
              </a:spcAft>
              <a:buNone/>
            </a:pPr>
            <a:r>
              <a:rPr b="0" i="0" lang="es" sz="1600" u="none" cap="none" strike="noStrike">
                <a:solidFill>
                  <a:srgbClr val="E5868A"/>
                </a:solidFill>
                <a:latin typeface="Chakra Petch"/>
                <a:ea typeface="Chakra Petch"/>
                <a:cs typeface="Chakra Petch"/>
                <a:sym typeface="Chakra Petch"/>
              </a:rPr>
              <a:t>Ilustraciones</a:t>
            </a:r>
            <a:endParaRPr sz="700"/>
          </a:p>
        </p:txBody>
      </p:sp>
      <p:sp>
        <p:nvSpPr>
          <p:cNvPr id="212" name="Google Shape;212;p31"/>
          <p:cNvSpPr txBox="1"/>
          <p:nvPr/>
        </p:nvSpPr>
        <p:spPr>
          <a:xfrm>
            <a:off x="4709925" y="3532050"/>
            <a:ext cx="4199400" cy="720300"/>
          </a:xfrm>
          <a:prstGeom prst="rect">
            <a:avLst/>
          </a:prstGeom>
          <a:noFill/>
          <a:ln>
            <a:noFill/>
          </a:ln>
        </p:spPr>
        <p:txBody>
          <a:bodyPr anchorCtr="0" anchor="t" bIns="0" lIns="0" spcFirstLastPara="1" rIns="0" wrap="square" tIns="0">
            <a:spAutoFit/>
          </a:bodyPr>
          <a:lstStyle/>
          <a:p>
            <a:pPr indent="0" lvl="0" marL="0" marR="0" rtl="0" algn="just">
              <a:lnSpc>
                <a:spcPct val="160000"/>
              </a:lnSpc>
              <a:spcBef>
                <a:spcPts val="0"/>
              </a:spcBef>
              <a:spcAft>
                <a:spcPts val="0"/>
              </a:spcAft>
              <a:buNone/>
            </a:pPr>
            <a:r>
              <a:rPr b="0" i="0" lang="es" sz="1800" u="none" cap="none" strike="noStrike">
                <a:solidFill>
                  <a:srgbClr val="FF00FF"/>
                </a:solidFill>
                <a:latin typeface="Chakra Petch"/>
                <a:ea typeface="Chakra Petch"/>
                <a:cs typeface="Chakra Petch"/>
                <a:sym typeface="Chakra Petch"/>
              </a:rPr>
              <a:t>Los ejercicios individuales facilitan la comprensión de la lección. </a:t>
            </a:r>
            <a:endParaRPr sz="1800">
              <a:solidFill>
                <a:srgbClr val="FF00FF"/>
              </a:solidFill>
            </a:endParaRPr>
          </a:p>
        </p:txBody>
      </p:sp>
      <p:pic>
        <p:nvPicPr>
          <p:cNvPr id="213" name="Google Shape;213;p31"/>
          <p:cNvPicPr preferRelativeResize="0"/>
          <p:nvPr/>
        </p:nvPicPr>
        <p:blipFill rotWithShape="1">
          <a:blip r:embed="rId5">
            <a:alphaModFix/>
          </a:blip>
          <a:srcRect b="0" l="0" r="0" t="0"/>
          <a:stretch/>
        </p:blipFill>
        <p:spPr>
          <a:xfrm rot="1148199">
            <a:off x="312970" y="181375"/>
            <a:ext cx="1436161" cy="1955170"/>
          </a:xfrm>
          <a:prstGeom prst="rect">
            <a:avLst/>
          </a:prstGeom>
          <a:noFill/>
          <a:ln>
            <a:noFill/>
          </a:ln>
        </p:spPr>
      </p:pic>
      <p:pic>
        <p:nvPicPr>
          <p:cNvPr id="214" name="Google Shape;214;p31"/>
          <p:cNvPicPr preferRelativeResize="0"/>
          <p:nvPr/>
        </p:nvPicPr>
        <p:blipFill rotWithShape="1">
          <a:blip r:embed="rId6">
            <a:alphaModFix/>
          </a:blip>
          <a:srcRect b="12613" l="0" r="0" t="12620"/>
          <a:stretch/>
        </p:blipFill>
        <p:spPr>
          <a:xfrm>
            <a:off x="32175" y="-2375"/>
            <a:ext cx="4572000" cy="2563701"/>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F1"/>
        </a:solidFill>
      </p:bgPr>
    </p:bg>
    <p:spTree>
      <p:nvGrpSpPr>
        <p:cNvPr id="218" name="Shape 218"/>
        <p:cNvGrpSpPr/>
        <p:nvPr/>
      </p:nvGrpSpPr>
      <p:grpSpPr>
        <a:xfrm>
          <a:off x="0" y="0"/>
          <a:ext cx="0" cy="0"/>
          <a:chOff x="0" y="0"/>
          <a:chExt cx="0" cy="0"/>
        </a:xfrm>
      </p:grpSpPr>
      <p:grpSp>
        <p:nvGrpSpPr>
          <p:cNvPr id="219" name="Google Shape;219;p32"/>
          <p:cNvGrpSpPr/>
          <p:nvPr/>
        </p:nvGrpSpPr>
        <p:grpSpPr>
          <a:xfrm>
            <a:off x="514350" y="514350"/>
            <a:ext cx="5962388" cy="1126177"/>
            <a:chOff x="0" y="0"/>
            <a:chExt cx="15899700" cy="3003138"/>
          </a:xfrm>
        </p:grpSpPr>
        <p:sp>
          <p:nvSpPr>
            <p:cNvPr id="220" name="Google Shape;220;p32"/>
            <p:cNvSpPr txBox="1"/>
            <p:nvPr/>
          </p:nvSpPr>
          <p:spPr>
            <a:xfrm>
              <a:off x="0" y="0"/>
              <a:ext cx="15899700" cy="180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s" sz="4400" u="sng">
                  <a:solidFill>
                    <a:srgbClr val="171717"/>
                  </a:solidFill>
                  <a:latin typeface="Catamaran"/>
                  <a:ea typeface="Catamaran"/>
                  <a:cs typeface="Catamaran"/>
                  <a:sym typeface="Catamaran"/>
                </a:rPr>
                <a:t>INTENTALO TU </a:t>
              </a:r>
              <a:endParaRPr sz="700"/>
            </a:p>
          </p:txBody>
        </p:sp>
        <p:sp>
          <p:nvSpPr>
            <p:cNvPr id="221" name="Google Shape;221;p32"/>
            <p:cNvSpPr txBox="1"/>
            <p:nvPr/>
          </p:nvSpPr>
          <p:spPr>
            <a:xfrm>
              <a:off x="0" y="2346438"/>
              <a:ext cx="14658000" cy="656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s" sz="1600" u="none" cap="none" strike="noStrike">
                  <a:solidFill>
                    <a:srgbClr val="E5868A"/>
                  </a:solidFill>
                  <a:latin typeface="Chakra Petch"/>
                  <a:ea typeface="Chakra Petch"/>
                  <a:cs typeface="Chakra Petch"/>
                  <a:sym typeface="Chakra Petch"/>
                </a:rPr>
                <a:t>.</a:t>
              </a:r>
              <a:endParaRPr sz="700"/>
            </a:p>
          </p:txBody>
        </p:sp>
      </p:grpSp>
      <p:pic>
        <p:nvPicPr>
          <p:cNvPr id="222" name="Google Shape;222;p32"/>
          <p:cNvPicPr preferRelativeResize="0"/>
          <p:nvPr/>
        </p:nvPicPr>
        <p:blipFill rotWithShape="1">
          <a:blip r:embed="rId3">
            <a:alphaModFix/>
          </a:blip>
          <a:srcRect b="0" l="0" r="0" t="0"/>
          <a:stretch/>
        </p:blipFill>
        <p:spPr>
          <a:xfrm>
            <a:off x="7092751" y="514350"/>
            <a:ext cx="1222168" cy="1421125"/>
          </a:xfrm>
          <a:prstGeom prst="rect">
            <a:avLst/>
          </a:prstGeom>
          <a:noFill/>
          <a:ln>
            <a:noFill/>
          </a:ln>
        </p:spPr>
      </p:pic>
      <p:pic>
        <p:nvPicPr>
          <p:cNvPr id="223" name="Google Shape;223;p32"/>
          <p:cNvPicPr preferRelativeResize="0"/>
          <p:nvPr/>
        </p:nvPicPr>
        <p:blipFill rotWithShape="1">
          <a:blip r:embed="rId4">
            <a:alphaModFix/>
          </a:blip>
          <a:srcRect b="0" l="0" r="0" t="0"/>
          <a:stretch/>
        </p:blipFill>
        <p:spPr>
          <a:xfrm rot="3877324">
            <a:off x="6529566" y="-483258"/>
            <a:ext cx="2481392" cy="1195262"/>
          </a:xfrm>
          <a:prstGeom prst="rect">
            <a:avLst/>
          </a:prstGeom>
          <a:noFill/>
          <a:ln>
            <a:noFill/>
          </a:ln>
        </p:spPr>
      </p:pic>
      <p:pic>
        <p:nvPicPr>
          <p:cNvPr id="224" name="Google Shape;224;p32"/>
          <p:cNvPicPr preferRelativeResize="0"/>
          <p:nvPr/>
        </p:nvPicPr>
        <p:blipFill rotWithShape="1">
          <a:blip r:embed="rId5">
            <a:alphaModFix/>
          </a:blip>
          <a:srcRect b="0" l="0" r="0" t="0"/>
          <a:stretch/>
        </p:blipFill>
        <p:spPr>
          <a:xfrm rot="6481050">
            <a:off x="7079251" y="3310860"/>
            <a:ext cx="2044906" cy="1618229"/>
          </a:xfrm>
          <a:prstGeom prst="rect">
            <a:avLst/>
          </a:prstGeom>
          <a:noFill/>
          <a:ln>
            <a:noFill/>
          </a:ln>
        </p:spPr>
      </p:pic>
      <p:pic>
        <p:nvPicPr>
          <p:cNvPr id="225" name="Google Shape;225;p32"/>
          <p:cNvPicPr preferRelativeResize="0"/>
          <p:nvPr/>
        </p:nvPicPr>
        <p:blipFill>
          <a:blip r:embed="rId6">
            <a:alphaModFix/>
          </a:blip>
          <a:stretch>
            <a:fillRect/>
          </a:stretch>
        </p:blipFill>
        <p:spPr>
          <a:xfrm>
            <a:off x="458775" y="1491480"/>
            <a:ext cx="3689925" cy="2555600"/>
          </a:xfrm>
          <a:prstGeom prst="rect">
            <a:avLst/>
          </a:prstGeom>
          <a:noFill/>
          <a:ln>
            <a:noFill/>
          </a:ln>
        </p:spPr>
      </p:pic>
      <p:pic>
        <p:nvPicPr>
          <p:cNvPr id="226" name="Google Shape;226;p32"/>
          <p:cNvPicPr preferRelativeResize="0"/>
          <p:nvPr/>
        </p:nvPicPr>
        <p:blipFill>
          <a:blip r:embed="rId7">
            <a:alphaModFix/>
          </a:blip>
          <a:stretch>
            <a:fillRect/>
          </a:stretch>
        </p:blipFill>
        <p:spPr>
          <a:xfrm>
            <a:off x="4342900" y="1491475"/>
            <a:ext cx="3509400" cy="255560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717"/>
        </a:solidFill>
      </p:bgPr>
    </p:bg>
    <p:spTree>
      <p:nvGrpSpPr>
        <p:cNvPr id="230" name="Shape 230"/>
        <p:cNvGrpSpPr/>
        <p:nvPr/>
      </p:nvGrpSpPr>
      <p:grpSpPr>
        <a:xfrm>
          <a:off x="0" y="0"/>
          <a:ext cx="0" cy="0"/>
          <a:chOff x="0" y="0"/>
          <a:chExt cx="0" cy="0"/>
        </a:xfrm>
      </p:grpSpPr>
      <p:pic>
        <p:nvPicPr>
          <p:cNvPr id="231" name="Google Shape;231;p33"/>
          <p:cNvPicPr preferRelativeResize="0"/>
          <p:nvPr/>
        </p:nvPicPr>
        <p:blipFill rotWithShape="1">
          <a:blip r:embed="rId3">
            <a:alphaModFix/>
          </a:blip>
          <a:srcRect b="0" l="13729" r="13729" t="0"/>
          <a:stretch/>
        </p:blipFill>
        <p:spPr>
          <a:xfrm>
            <a:off x="0" y="0"/>
            <a:ext cx="5594920" cy="5143500"/>
          </a:xfrm>
          <a:prstGeom prst="rect">
            <a:avLst/>
          </a:prstGeom>
          <a:noFill/>
          <a:ln>
            <a:noFill/>
          </a:ln>
        </p:spPr>
      </p:pic>
      <p:sp>
        <p:nvSpPr>
          <p:cNvPr id="232" name="Google Shape;232;p33"/>
          <p:cNvSpPr txBox="1"/>
          <p:nvPr/>
        </p:nvSpPr>
        <p:spPr>
          <a:xfrm>
            <a:off x="6256502" y="1509713"/>
            <a:ext cx="2255100" cy="2008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lang="es" sz="1450">
                <a:solidFill>
                  <a:srgbClr val="242424"/>
                </a:solidFill>
                <a:latin typeface="Georgia"/>
                <a:ea typeface="Georgia"/>
                <a:cs typeface="Georgia"/>
                <a:sym typeface="Georgia"/>
              </a:rPr>
              <a:t>"</a:t>
            </a:r>
            <a:r>
              <a:rPr lang="es" sz="1450">
                <a:solidFill>
                  <a:schemeClr val="lt1"/>
                </a:solidFill>
                <a:latin typeface="Economica"/>
                <a:ea typeface="Economica"/>
                <a:cs typeface="Economica"/>
                <a:sym typeface="Economica"/>
              </a:rPr>
              <a:t>"</a:t>
            </a:r>
            <a:r>
              <a:rPr lang="es" sz="1450">
                <a:solidFill>
                  <a:schemeClr val="lt1"/>
                </a:solidFill>
                <a:latin typeface="Economica"/>
                <a:ea typeface="Economica"/>
                <a:cs typeface="Economica"/>
                <a:sym typeface="Economica"/>
              </a:rPr>
              <a:t>Es bueno amar muchas cosas, porque ahí radica la fuerza, y el que ama mucho realiza mucho y puede lograr mucho, y lo que se hace con amor está bien hecho".</a:t>
            </a:r>
            <a:endParaRPr sz="1450">
              <a:solidFill>
                <a:schemeClr val="lt1"/>
              </a:solidFill>
              <a:latin typeface="Economica"/>
              <a:ea typeface="Economica"/>
              <a:cs typeface="Economica"/>
              <a:sym typeface="Economica"/>
            </a:endParaRPr>
          </a:p>
          <a:p>
            <a:pPr indent="0" lvl="0" marL="0" marR="0" rtl="0" algn="l">
              <a:lnSpc>
                <a:spcPct val="160000"/>
              </a:lnSpc>
              <a:spcBef>
                <a:spcPts val="0"/>
              </a:spcBef>
              <a:spcAft>
                <a:spcPts val="0"/>
              </a:spcAft>
              <a:buNone/>
            </a:pPr>
            <a:r>
              <a:rPr lang="es" sz="1450">
                <a:solidFill>
                  <a:schemeClr val="lt1"/>
                </a:solidFill>
                <a:latin typeface="Economica"/>
                <a:ea typeface="Economica"/>
                <a:cs typeface="Economica"/>
                <a:sym typeface="Economica"/>
              </a:rPr>
              <a:t>VAN GOGH</a:t>
            </a:r>
            <a:endParaRPr sz="1450">
              <a:solidFill>
                <a:schemeClr val="lt1"/>
              </a:solidFill>
              <a:latin typeface="Economica"/>
              <a:ea typeface="Economica"/>
              <a:cs typeface="Economica"/>
              <a:sym typeface="Economica"/>
            </a:endParaRPr>
          </a:p>
        </p:txBody>
      </p:sp>
      <p:pic>
        <p:nvPicPr>
          <p:cNvPr id="233" name="Google Shape;233;p33"/>
          <p:cNvPicPr preferRelativeResize="0"/>
          <p:nvPr/>
        </p:nvPicPr>
        <p:blipFill rotWithShape="1">
          <a:blip r:embed="rId4">
            <a:alphaModFix/>
          </a:blip>
          <a:srcRect b="0" l="0" r="0" t="0"/>
          <a:stretch/>
        </p:blipFill>
        <p:spPr>
          <a:xfrm>
            <a:off x="7636485" y="-1200945"/>
            <a:ext cx="2129779" cy="216521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